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72" r:id="rId5"/>
    <p:sldId id="258" r:id="rId6"/>
    <p:sldId id="259" r:id="rId7"/>
    <p:sldId id="273" r:id="rId8"/>
    <p:sldId id="260" r:id="rId9"/>
    <p:sldId id="261" r:id="rId10"/>
    <p:sldId id="262" r:id="rId11"/>
    <p:sldId id="275" r:id="rId12"/>
    <p:sldId id="263" r:id="rId13"/>
    <p:sldId id="274" r:id="rId14"/>
    <p:sldId id="264" r:id="rId15"/>
    <p:sldId id="265" r:id="rId16"/>
  </p:sldIdLst>
  <p:sldSz cx="9144000" cy="5143500" type="screen16x9"/>
  <p:notesSz cx="6858000" cy="9144000"/>
  <p:embeddedFontLst>
    <p:embeddedFont>
      <p:font typeface="Baloo Tammudu 2" panose="020B0604020202020204" charset="0"/>
      <p:regular r:id="rId18"/>
      <p:bold r:id="rId19"/>
    </p:embeddedFont>
    <p:embeddedFont>
      <p:font typeface="Cabin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J/BeTU98pgz6PaQDGIzfY+Ouk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FC8A3-C9DE-4C24-A234-FEEB6D7E9356}" v="3" dt="2022-04-07T09:01:06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Dieperink" userId="a9ca1c7f-d353-49db-82bd-c66949e72907" providerId="ADAL" clId="{14AFC8A3-C9DE-4C24-A234-FEEB6D7E9356}"/>
    <pc:docChg chg="custSel addSld modSld">
      <pc:chgData name="Terry Dieperink" userId="a9ca1c7f-d353-49db-82bd-c66949e72907" providerId="ADAL" clId="{14AFC8A3-C9DE-4C24-A234-FEEB6D7E9356}" dt="2022-04-08T09:22:27.694" v="3704" actId="20577"/>
      <pc:docMkLst>
        <pc:docMk/>
      </pc:docMkLst>
      <pc:sldChg chg="modSp mod">
        <pc:chgData name="Terry Dieperink" userId="a9ca1c7f-d353-49db-82bd-c66949e72907" providerId="ADAL" clId="{14AFC8A3-C9DE-4C24-A234-FEEB6D7E9356}" dt="2022-04-07T09:01:00.095" v="3696" actId="20577"/>
        <pc:sldMkLst>
          <pc:docMk/>
          <pc:sldMk cId="0" sldId="258"/>
        </pc:sldMkLst>
        <pc:spChg chg="mod">
          <ac:chgData name="Terry Dieperink" userId="a9ca1c7f-d353-49db-82bd-c66949e72907" providerId="ADAL" clId="{14AFC8A3-C9DE-4C24-A234-FEEB6D7E9356}" dt="2022-04-07T09:01:00.095" v="3696" actId="20577"/>
          <ac:spMkLst>
            <pc:docMk/>
            <pc:sldMk cId="0" sldId="258"/>
            <ac:spMk id="143" creationId="{00000000-0000-0000-0000-000000000000}"/>
          </ac:spMkLst>
        </pc:spChg>
      </pc:sldChg>
      <pc:sldChg chg="addSp modSp mod">
        <pc:chgData name="Terry Dieperink" userId="a9ca1c7f-d353-49db-82bd-c66949e72907" providerId="ADAL" clId="{14AFC8A3-C9DE-4C24-A234-FEEB6D7E9356}" dt="2022-04-06T19:21:45.386" v="597" actId="20577"/>
        <pc:sldMkLst>
          <pc:docMk/>
          <pc:sldMk cId="0" sldId="259"/>
        </pc:sldMkLst>
        <pc:spChg chg="add mod">
          <ac:chgData name="Terry Dieperink" userId="a9ca1c7f-d353-49db-82bd-c66949e72907" providerId="ADAL" clId="{14AFC8A3-C9DE-4C24-A234-FEEB6D7E9356}" dt="2022-04-06T19:21:45.386" v="597" actId="20577"/>
          <ac:spMkLst>
            <pc:docMk/>
            <pc:sldMk cId="0" sldId="259"/>
            <ac:spMk id="2" creationId="{732D567E-A5D2-425B-8DCB-51C0CE14377D}"/>
          </ac:spMkLst>
        </pc:spChg>
        <pc:spChg chg="mod">
          <ac:chgData name="Terry Dieperink" userId="a9ca1c7f-d353-49db-82bd-c66949e72907" providerId="ADAL" clId="{14AFC8A3-C9DE-4C24-A234-FEEB6D7E9356}" dt="2022-04-06T19:21:30.761" v="593" actId="14100"/>
          <ac:spMkLst>
            <pc:docMk/>
            <pc:sldMk cId="0" sldId="259"/>
            <ac:spMk id="148" creationId="{00000000-0000-0000-0000-000000000000}"/>
          </ac:spMkLst>
        </pc:spChg>
      </pc:sldChg>
      <pc:sldChg chg="addSp modSp mod">
        <pc:chgData name="Terry Dieperink" userId="a9ca1c7f-d353-49db-82bd-c66949e72907" providerId="ADAL" clId="{14AFC8A3-C9DE-4C24-A234-FEEB6D7E9356}" dt="2022-04-06T19:44:39.832" v="1717" actId="20577"/>
        <pc:sldMkLst>
          <pc:docMk/>
          <pc:sldMk cId="0" sldId="260"/>
        </pc:sldMkLst>
        <pc:spChg chg="add mod">
          <ac:chgData name="Terry Dieperink" userId="a9ca1c7f-d353-49db-82bd-c66949e72907" providerId="ADAL" clId="{14AFC8A3-C9DE-4C24-A234-FEEB6D7E9356}" dt="2022-04-06T19:44:39.832" v="1717" actId="20577"/>
          <ac:spMkLst>
            <pc:docMk/>
            <pc:sldMk cId="0" sldId="260"/>
            <ac:spMk id="2" creationId="{EE7DBDF0-EA08-4420-B7BC-E26400A2F3FD}"/>
          </ac:spMkLst>
        </pc:spChg>
        <pc:spChg chg="mod">
          <ac:chgData name="Terry Dieperink" userId="a9ca1c7f-d353-49db-82bd-c66949e72907" providerId="ADAL" clId="{14AFC8A3-C9DE-4C24-A234-FEEB6D7E9356}" dt="2022-04-06T19:31:49.136" v="999" actId="14100"/>
          <ac:spMkLst>
            <pc:docMk/>
            <pc:sldMk cId="0" sldId="260"/>
            <ac:spMk id="156" creationId="{00000000-0000-0000-0000-000000000000}"/>
          </ac:spMkLst>
        </pc:spChg>
      </pc:sldChg>
      <pc:sldChg chg="modSp mod">
        <pc:chgData name="Terry Dieperink" userId="a9ca1c7f-d353-49db-82bd-c66949e72907" providerId="ADAL" clId="{14AFC8A3-C9DE-4C24-A234-FEEB6D7E9356}" dt="2022-04-07T07:30:59.536" v="2369" actId="1076"/>
        <pc:sldMkLst>
          <pc:docMk/>
          <pc:sldMk cId="0" sldId="261"/>
        </pc:sldMkLst>
        <pc:spChg chg="mod">
          <ac:chgData name="Terry Dieperink" userId="a9ca1c7f-d353-49db-82bd-c66949e72907" providerId="ADAL" clId="{14AFC8A3-C9DE-4C24-A234-FEEB6D7E9356}" dt="2022-04-07T07:30:54.791" v="2368" actId="1076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Terry Dieperink" userId="a9ca1c7f-d353-49db-82bd-c66949e72907" providerId="ADAL" clId="{14AFC8A3-C9DE-4C24-A234-FEEB6D7E9356}" dt="2022-04-07T07:30:59.536" v="2369" actId="1076"/>
          <ac:spMkLst>
            <pc:docMk/>
            <pc:sldMk cId="0" sldId="261"/>
            <ac:spMk id="163" creationId="{00000000-0000-0000-0000-000000000000}"/>
          </ac:spMkLst>
        </pc:spChg>
      </pc:sldChg>
      <pc:sldChg chg="modSp mod">
        <pc:chgData name="Terry Dieperink" userId="a9ca1c7f-d353-49db-82bd-c66949e72907" providerId="ADAL" clId="{14AFC8A3-C9DE-4C24-A234-FEEB6D7E9356}" dt="2022-04-07T07:35:37.347" v="2714" actId="20577"/>
        <pc:sldMkLst>
          <pc:docMk/>
          <pc:sldMk cId="0" sldId="262"/>
        </pc:sldMkLst>
        <pc:spChg chg="mod">
          <ac:chgData name="Terry Dieperink" userId="a9ca1c7f-d353-49db-82bd-c66949e72907" providerId="ADAL" clId="{14AFC8A3-C9DE-4C24-A234-FEEB6D7E9356}" dt="2022-04-07T07:35:37.347" v="2714" actId="20577"/>
          <ac:spMkLst>
            <pc:docMk/>
            <pc:sldMk cId="0" sldId="262"/>
            <ac:spMk id="169" creationId="{00000000-0000-0000-0000-000000000000}"/>
          </ac:spMkLst>
        </pc:spChg>
      </pc:sldChg>
      <pc:sldChg chg="addSp delSp modSp mod">
        <pc:chgData name="Terry Dieperink" userId="a9ca1c7f-d353-49db-82bd-c66949e72907" providerId="ADAL" clId="{14AFC8A3-C9DE-4C24-A234-FEEB6D7E9356}" dt="2022-04-07T07:40:40.791" v="3116" actId="313"/>
        <pc:sldMkLst>
          <pc:docMk/>
          <pc:sldMk cId="0" sldId="263"/>
        </pc:sldMkLst>
        <pc:spChg chg="add del mod">
          <ac:chgData name="Terry Dieperink" userId="a9ca1c7f-d353-49db-82bd-c66949e72907" providerId="ADAL" clId="{14AFC8A3-C9DE-4C24-A234-FEEB6D7E9356}" dt="2022-04-06T20:04:49.095" v="1721" actId="478"/>
          <ac:spMkLst>
            <pc:docMk/>
            <pc:sldMk cId="0" sldId="263"/>
            <ac:spMk id="3" creationId="{4A21180E-A5DC-4DF9-8052-C2F80937EF84}"/>
          </ac:spMkLst>
        </pc:spChg>
        <pc:spChg chg="add del mod">
          <ac:chgData name="Terry Dieperink" userId="a9ca1c7f-d353-49db-82bd-c66949e72907" providerId="ADAL" clId="{14AFC8A3-C9DE-4C24-A234-FEEB6D7E9356}" dt="2022-04-06T20:04:46.368" v="1720" actId="478"/>
          <ac:spMkLst>
            <pc:docMk/>
            <pc:sldMk cId="0" sldId="263"/>
            <ac:spMk id="5" creationId="{203AEE21-5E46-44D2-A4FF-5D2492039741}"/>
          </ac:spMkLst>
        </pc:spChg>
        <pc:spChg chg="add del mod">
          <ac:chgData name="Terry Dieperink" userId="a9ca1c7f-d353-49db-82bd-c66949e72907" providerId="ADAL" clId="{14AFC8A3-C9DE-4C24-A234-FEEB6D7E9356}" dt="2022-04-06T20:04:56.222" v="1723" actId="478"/>
          <ac:spMkLst>
            <pc:docMk/>
            <pc:sldMk cId="0" sldId="263"/>
            <ac:spMk id="7" creationId="{5A04A158-CA19-47E1-8220-8DD8B545E08C}"/>
          </ac:spMkLst>
        </pc:spChg>
        <pc:spChg chg="mod">
          <ac:chgData name="Terry Dieperink" userId="a9ca1c7f-d353-49db-82bd-c66949e72907" providerId="ADAL" clId="{14AFC8A3-C9DE-4C24-A234-FEEB6D7E9356}" dt="2022-04-07T07:40:40.791" v="3116" actId="313"/>
          <ac:spMkLst>
            <pc:docMk/>
            <pc:sldMk cId="0" sldId="263"/>
            <ac:spMk id="175" creationId="{00000000-0000-0000-0000-000000000000}"/>
          </ac:spMkLst>
        </pc:spChg>
        <pc:spChg chg="del">
          <ac:chgData name="Terry Dieperink" userId="a9ca1c7f-d353-49db-82bd-c66949e72907" providerId="ADAL" clId="{14AFC8A3-C9DE-4C24-A234-FEEB6D7E9356}" dt="2022-04-06T20:04:43.772" v="1719" actId="478"/>
          <ac:spMkLst>
            <pc:docMk/>
            <pc:sldMk cId="0" sldId="263"/>
            <ac:spMk id="176" creationId="{00000000-0000-0000-0000-000000000000}"/>
          </ac:spMkLst>
        </pc:spChg>
        <pc:spChg chg="del">
          <ac:chgData name="Terry Dieperink" userId="a9ca1c7f-d353-49db-82bd-c66949e72907" providerId="ADAL" clId="{14AFC8A3-C9DE-4C24-A234-FEEB6D7E9356}" dt="2022-04-06T20:04:53.011" v="1722" actId="478"/>
          <ac:spMkLst>
            <pc:docMk/>
            <pc:sldMk cId="0" sldId="263"/>
            <ac:spMk id="177" creationId="{00000000-0000-0000-0000-000000000000}"/>
          </ac:spMkLst>
        </pc:spChg>
        <pc:spChg chg="del">
          <ac:chgData name="Terry Dieperink" userId="a9ca1c7f-d353-49db-82bd-c66949e72907" providerId="ADAL" clId="{14AFC8A3-C9DE-4C24-A234-FEEB6D7E9356}" dt="2022-04-06T20:04:41.022" v="1718" actId="478"/>
          <ac:spMkLst>
            <pc:docMk/>
            <pc:sldMk cId="0" sldId="263"/>
            <ac:spMk id="178" creationId="{00000000-0000-0000-0000-000000000000}"/>
          </ac:spMkLst>
        </pc:spChg>
      </pc:sldChg>
      <pc:sldChg chg="delSp modSp mod">
        <pc:chgData name="Terry Dieperink" userId="a9ca1c7f-d353-49db-82bd-c66949e72907" providerId="ADAL" clId="{14AFC8A3-C9DE-4C24-A234-FEEB6D7E9356}" dt="2022-04-07T07:48:12.814" v="3694" actId="20577"/>
        <pc:sldMkLst>
          <pc:docMk/>
          <pc:sldMk cId="0" sldId="264"/>
        </pc:sldMkLst>
        <pc:spChg chg="mod">
          <ac:chgData name="Terry Dieperink" userId="a9ca1c7f-d353-49db-82bd-c66949e72907" providerId="ADAL" clId="{14AFC8A3-C9DE-4C24-A234-FEEB6D7E9356}" dt="2022-04-07T07:48:12.814" v="3694" actId="20577"/>
          <ac:spMkLst>
            <pc:docMk/>
            <pc:sldMk cId="0" sldId="264"/>
            <ac:spMk id="184" creationId="{00000000-0000-0000-0000-000000000000}"/>
          </ac:spMkLst>
        </pc:spChg>
        <pc:picChg chg="del">
          <ac:chgData name="Terry Dieperink" userId="a9ca1c7f-d353-49db-82bd-c66949e72907" providerId="ADAL" clId="{14AFC8A3-C9DE-4C24-A234-FEEB6D7E9356}" dt="2022-04-06T20:05:07.808" v="1727" actId="478"/>
          <ac:picMkLst>
            <pc:docMk/>
            <pc:sldMk cId="0" sldId="264"/>
            <ac:picMk id="185" creationId="{00000000-0000-0000-0000-000000000000}"/>
          </ac:picMkLst>
        </pc:picChg>
      </pc:sldChg>
      <pc:sldChg chg="modSp add mod">
        <pc:chgData name="Terry Dieperink" userId="a9ca1c7f-d353-49db-82bd-c66949e72907" providerId="ADAL" clId="{14AFC8A3-C9DE-4C24-A234-FEEB6D7E9356}" dt="2022-04-06T19:31:24.224" v="993" actId="20577"/>
        <pc:sldMkLst>
          <pc:docMk/>
          <pc:sldMk cId="530720142" sldId="273"/>
        </pc:sldMkLst>
        <pc:spChg chg="mod">
          <ac:chgData name="Terry Dieperink" userId="a9ca1c7f-d353-49db-82bd-c66949e72907" providerId="ADAL" clId="{14AFC8A3-C9DE-4C24-A234-FEEB6D7E9356}" dt="2022-04-06T19:31:24.224" v="993" actId="20577"/>
          <ac:spMkLst>
            <pc:docMk/>
            <pc:sldMk cId="530720142" sldId="273"/>
            <ac:spMk id="2" creationId="{732D567E-A5D2-425B-8DCB-51C0CE14377D}"/>
          </ac:spMkLst>
        </pc:spChg>
      </pc:sldChg>
      <pc:sldChg chg="modSp add mod">
        <pc:chgData name="Terry Dieperink" userId="a9ca1c7f-d353-49db-82bd-c66949e72907" providerId="ADAL" clId="{14AFC8A3-C9DE-4C24-A234-FEEB6D7E9356}" dt="2022-04-08T09:22:27.694" v="3704" actId="20577"/>
        <pc:sldMkLst>
          <pc:docMk/>
          <pc:sldMk cId="1826113702" sldId="274"/>
        </pc:sldMkLst>
        <pc:spChg chg="mod">
          <ac:chgData name="Terry Dieperink" userId="a9ca1c7f-d353-49db-82bd-c66949e72907" providerId="ADAL" clId="{14AFC8A3-C9DE-4C24-A234-FEEB6D7E9356}" dt="2022-04-08T09:22:27.694" v="3704" actId="20577"/>
          <ac:spMkLst>
            <pc:docMk/>
            <pc:sldMk cId="1826113702" sldId="274"/>
            <ac:spMk id="175" creationId="{00000000-0000-0000-0000-000000000000}"/>
          </ac:spMkLst>
        </pc:spChg>
      </pc:sldChg>
      <pc:sldChg chg="modSp add mod">
        <pc:chgData name="Terry Dieperink" userId="a9ca1c7f-d353-49db-82bd-c66949e72907" providerId="ADAL" clId="{14AFC8A3-C9DE-4C24-A234-FEEB6D7E9356}" dt="2022-04-07T09:01:29.934" v="3703" actId="20577"/>
        <pc:sldMkLst>
          <pc:docMk/>
          <pc:sldMk cId="878398453" sldId="275"/>
        </pc:sldMkLst>
        <pc:spChg chg="mod">
          <ac:chgData name="Terry Dieperink" userId="a9ca1c7f-d353-49db-82bd-c66949e72907" providerId="ADAL" clId="{14AFC8A3-C9DE-4C24-A234-FEEB6D7E9356}" dt="2022-04-07T09:01:27.246" v="3702" actId="20577"/>
          <ac:spMkLst>
            <pc:docMk/>
            <pc:sldMk cId="878398453" sldId="275"/>
            <ac:spMk id="168" creationId="{00000000-0000-0000-0000-000000000000}"/>
          </ac:spMkLst>
        </pc:spChg>
        <pc:spChg chg="mod">
          <ac:chgData name="Terry Dieperink" userId="a9ca1c7f-d353-49db-82bd-c66949e72907" providerId="ADAL" clId="{14AFC8A3-C9DE-4C24-A234-FEEB6D7E9356}" dt="2022-04-07T09:01:29.934" v="3703" actId="20577"/>
          <ac:spMkLst>
            <pc:docMk/>
            <pc:sldMk cId="878398453" sldId="275"/>
            <ac:spMk id="1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51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16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91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68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96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1371725" y="1185325"/>
            <a:ext cx="64005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1371725" y="3735625"/>
            <a:ext cx="64005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/>
          <p:nvPr/>
        </p:nvSpPr>
        <p:spPr>
          <a:xfrm rot="10800000">
            <a:off x="6424111" y="4435578"/>
            <a:ext cx="1876923" cy="842057"/>
          </a:xfrm>
          <a:custGeom>
            <a:avLst/>
            <a:gdLst/>
            <a:ahLst/>
            <a:cxnLst/>
            <a:rect l="l" t="t" r="r" b="b"/>
            <a:pathLst>
              <a:path w="69865" h="31344" extrusionOk="0">
                <a:moveTo>
                  <a:pt x="58179" y="27852"/>
                </a:moveTo>
                <a:cubicBezTo>
                  <a:pt x="60159" y="25377"/>
                  <a:pt x="60544" y="21748"/>
                  <a:pt x="62743" y="19494"/>
                </a:cubicBezTo>
                <a:cubicBezTo>
                  <a:pt x="64365" y="17817"/>
                  <a:pt x="66757" y="17129"/>
                  <a:pt x="68077" y="15205"/>
                </a:cubicBezTo>
                <a:cubicBezTo>
                  <a:pt x="69864" y="12538"/>
                  <a:pt x="68710" y="8606"/>
                  <a:pt x="66400" y="6571"/>
                </a:cubicBezTo>
                <a:cubicBezTo>
                  <a:pt x="64063" y="4537"/>
                  <a:pt x="60929" y="3932"/>
                  <a:pt x="57932" y="3492"/>
                </a:cubicBezTo>
                <a:cubicBezTo>
                  <a:pt x="41793" y="962"/>
                  <a:pt x="25378" y="522"/>
                  <a:pt x="9019" y="83"/>
                </a:cubicBezTo>
                <a:cubicBezTo>
                  <a:pt x="6022" y="0"/>
                  <a:pt x="2420" y="275"/>
                  <a:pt x="908" y="3052"/>
                </a:cubicBezTo>
                <a:cubicBezTo>
                  <a:pt x="1" y="4757"/>
                  <a:pt x="193" y="6846"/>
                  <a:pt x="716" y="8688"/>
                </a:cubicBezTo>
                <a:cubicBezTo>
                  <a:pt x="2640" y="15424"/>
                  <a:pt x="8882" y="20373"/>
                  <a:pt x="15508" y="20373"/>
                </a:cubicBezTo>
                <a:cubicBezTo>
                  <a:pt x="20044" y="20373"/>
                  <a:pt x="24526" y="18284"/>
                  <a:pt x="29008" y="18944"/>
                </a:cubicBezTo>
                <a:cubicBezTo>
                  <a:pt x="32637" y="19494"/>
                  <a:pt x="35799" y="21776"/>
                  <a:pt x="38713" y="24113"/>
                </a:cubicBezTo>
                <a:cubicBezTo>
                  <a:pt x="41600" y="26450"/>
                  <a:pt x="44514" y="28979"/>
                  <a:pt x="47979" y="30162"/>
                </a:cubicBezTo>
                <a:cubicBezTo>
                  <a:pt x="51443" y="31344"/>
                  <a:pt x="55732" y="30849"/>
                  <a:pt x="58179" y="278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 rot="-5400000">
            <a:off x="-887070" y="3678587"/>
            <a:ext cx="2309143" cy="953703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4"/>
          <p:cNvSpPr/>
          <p:nvPr/>
        </p:nvSpPr>
        <p:spPr>
          <a:xfrm>
            <a:off x="1012526" y="224910"/>
            <a:ext cx="334808" cy="301671"/>
          </a:xfrm>
          <a:custGeom>
            <a:avLst/>
            <a:gdLst/>
            <a:ahLst/>
            <a:cxnLst/>
            <a:rect l="l" t="t" r="r" b="b"/>
            <a:pathLst>
              <a:path w="12236" h="11026" extrusionOk="0">
                <a:moveTo>
                  <a:pt x="3630" y="9733"/>
                </a:moveTo>
                <a:lnTo>
                  <a:pt x="6380" y="10476"/>
                </a:lnTo>
                <a:cubicBezTo>
                  <a:pt x="7397" y="10750"/>
                  <a:pt x="8442" y="11025"/>
                  <a:pt x="9486" y="10833"/>
                </a:cubicBezTo>
                <a:cubicBezTo>
                  <a:pt x="10779" y="10531"/>
                  <a:pt x="11796" y="9486"/>
                  <a:pt x="12071" y="8166"/>
                </a:cubicBezTo>
                <a:cubicBezTo>
                  <a:pt x="12236" y="7121"/>
                  <a:pt x="11933" y="6049"/>
                  <a:pt x="11521" y="5087"/>
                </a:cubicBezTo>
                <a:cubicBezTo>
                  <a:pt x="10999" y="3712"/>
                  <a:pt x="10174" y="2502"/>
                  <a:pt x="9102" y="1512"/>
                </a:cubicBezTo>
                <a:cubicBezTo>
                  <a:pt x="8002" y="495"/>
                  <a:pt x="6572" y="0"/>
                  <a:pt x="5087" y="138"/>
                </a:cubicBezTo>
                <a:cubicBezTo>
                  <a:pt x="4015" y="275"/>
                  <a:pt x="3025" y="770"/>
                  <a:pt x="2228" y="1485"/>
                </a:cubicBezTo>
                <a:cubicBezTo>
                  <a:pt x="1073" y="2447"/>
                  <a:pt x="303" y="3794"/>
                  <a:pt x="138" y="5279"/>
                </a:cubicBezTo>
                <a:cubicBezTo>
                  <a:pt x="1" y="6764"/>
                  <a:pt x="661" y="8358"/>
                  <a:pt x="1953" y="9101"/>
                </a:cubicBezTo>
                <a:cubicBezTo>
                  <a:pt x="2475" y="9376"/>
                  <a:pt x="3053" y="9596"/>
                  <a:pt x="3630" y="9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/>
          <p:nvPr/>
        </p:nvSpPr>
        <p:spPr>
          <a:xfrm>
            <a:off x="-158099" y="537976"/>
            <a:ext cx="1590445" cy="1360066"/>
          </a:xfrm>
          <a:custGeom>
            <a:avLst/>
            <a:gdLst/>
            <a:ahLst/>
            <a:cxnLst/>
            <a:rect l="l" t="t" r="r" b="b"/>
            <a:pathLst>
              <a:path w="58125" h="49710" extrusionOk="0">
                <a:moveTo>
                  <a:pt x="18999" y="32581"/>
                </a:moveTo>
                <a:cubicBezTo>
                  <a:pt x="20374" y="34918"/>
                  <a:pt x="19577" y="37667"/>
                  <a:pt x="19742" y="40252"/>
                </a:cubicBezTo>
                <a:cubicBezTo>
                  <a:pt x="19934" y="43276"/>
                  <a:pt x="21474" y="46026"/>
                  <a:pt x="23976" y="47758"/>
                </a:cubicBezTo>
                <a:cubicBezTo>
                  <a:pt x="26560" y="49463"/>
                  <a:pt x="30217" y="49710"/>
                  <a:pt x="32499" y="48005"/>
                </a:cubicBezTo>
                <a:cubicBezTo>
                  <a:pt x="33874" y="46961"/>
                  <a:pt x="34671" y="45393"/>
                  <a:pt x="35606" y="44019"/>
                </a:cubicBezTo>
                <a:cubicBezTo>
                  <a:pt x="37586" y="41159"/>
                  <a:pt x="40418" y="38932"/>
                  <a:pt x="43360" y="36925"/>
                </a:cubicBezTo>
                <a:cubicBezTo>
                  <a:pt x="46301" y="34918"/>
                  <a:pt x="49381" y="33048"/>
                  <a:pt x="51993" y="30684"/>
                </a:cubicBezTo>
                <a:cubicBezTo>
                  <a:pt x="54632" y="28347"/>
                  <a:pt x="56804" y="25432"/>
                  <a:pt x="57464" y="21996"/>
                </a:cubicBezTo>
                <a:cubicBezTo>
                  <a:pt x="58124" y="18586"/>
                  <a:pt x="57079" y="14627"/>
                  <a:pt x="54165" y="12153"/>
                </a:cubicBezTo>
                <a:cubicBezTo>
                  <a:pt x="51993" y="10310"/>
                  <a:pt x="49381" y="9293"/>
                  <a:pt x="46796" y="9926"/>
                </a:cubicBezTo>
                <a:cubicBezTo>
                  <a:pt x="43799" y="10695"/>
                  <a:pt x="40143" y="12565"/>
                  <a:pt x="37283" y="11685"/>
                </a:cubicBezTo>
                <a:cubicBezTo>
                  <a:pt x="32857" y="10310"/>
                  <a:pt x="31949" y="4949"/>
                  <a:pt x="22849" y="1870"/>
                </a:cubicBezTo>
                <a:cubicBezTo>
                  <a:pt x="17735" y="110"/>
                  <a:pt x="10971" y="0"/>
                  <a:pt x="6187" y="4922"/>
                </a:cubicBezTo>
                <a:cubicBezTo>
                  <a:pt x="1" y="11273"/>
                  <a:pt x="1183" y="20126"/>
                  <a:pt x="5665" y="24635"/>
                </a:cubicBezTo>
                <a:cubicBezTo>
                  <a:pt x="7589" y="26587"/>
                  <a:pt x="11246" y="27879"/>
                  <a:pt x="13418" y="28704"/>
                </a:cubicBezTo>
                <a:cubicBezTo>
                  <a:pt x="15590" y="29529"/>
                  <a:pt x="17872" y="30629"/>
                  <a:pt x="18999" y="325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-493575" y="-588100"/>
            <a:ext cx="1506169" cy="1779111"/>
          </a:xfrm>
          <a:custGeom>
            <a:avLst/>
            <a:gdLst/>
            <a:ahLst/>
            <a:cxnLst/>
            <a:rect l="l" t="t" r="r" b="b"/>
            <a:pathLst>
              <a:path w="55045" h="65026" extrusionOk="0">
                <a:moveTo>
                  <a:pt x="16029" y="59334"/>
                </a:moveTo>
                <a:cubicBezTo>
                  <a:pt x="35496" y="51498"/>
                  <a:pt x="39647" y="65025"/>
                  <a:pt x="49270" y="56722"/>
                </a:cubicBezTo>
                <a:cubicBezTo>
                  <a:pt x="55044" y="51745"/>
                  <a:pt x="54219" y="45697"/>
                  <a:pt x="51580" y="41298"/>
                </a:cubicBezTo>
                <a:cubicBezTo>
                  <a:pt x="48171" y="35634"/>
                  <a:pt x="50975" y="27688"/>
                  <a:pt x="51607" y="25571"/>
                </a:cubicBezTo>
                <a:cubicBezTo>
                  <a:pt x="53147" y="20402"/>
                  <a:pt x="52460" y="9431"/>
                  <a:pt x="42452" y="5060"/>
                </a:cubicBezTo>
                <a:cubicBezTo>
                  <a:pt x="30876" y="1"/>
                  <a:pt x="22381" y="8717"/>
                  <a:pt x="19686" y="12346"/>
                </a:cubicBezTo>
                <a:cubicBezTo>
                  <a:pt x="16277" y="16937"/>
                  <a:pt x="15040" y="22876"/>
                  <a:pt x="14847" y="29118"/>
                </a:cubicBezTo>
                <a:cubicBezTo>
                  <a:pt x="14600" y="37476"/>
                  <a:pt x="8551" y="38631"/>
                  <a:pt x="4207" y="42920"/>
                </a:cubicBezTo>
                <a:cubicBezTo>
                  <a:pt x="0" y="47154"/>
                  <a:pt x="550" y="52433"/>
                  <a:pt x="2612" y="55265"/>
                </a:cubicBezTo>
                <a:cubicBezTo>
                  <a:pt x="5472" y="59224"/>
                  <a:pt x="11328" y="61231"/>
                  <a:pt x="16029" y="59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/>
          <p:nvPr/>
        </p:nvSpPr>
        <p:spPr>
          <a:xfrm flipH="1">
            <a:off x="7811592" y="3807888"/>
            <a:ext cx="1287478" cy="1719575"/>
          </a:xfrm>
          <a:custGeom>
            <a:avLst/>
            <a:gdLst/>
            <a:ahLst/>
            <a:cxnLst/>
            <a:rect l="l" t="t" r="r" b="b"/>
            <a:pathLst>
              <a:path w="47924" h="64008" extrusionOk="0">
                <a:moveTo>
                  <a:pt x="35194" y="50948"/>
                </a:moveTo>
                <a:cubicBezTo>
                  <a:pt x="37118" y="43249"/>
                  <a:pt x="39263" y="41407"/>
                  <a:pt x="42590" y="40335"/>
                </a:cubicBezTo>
                <a:cubicBezTo>
                  <a:pt x="44762" y="39565"/>
                  <a:pt x="46439" y="37778"/>
                  <a:pt x="46989" y="35551"/>
                </a:cubicBezTo>
                <a:cubicBezTo>
                  <a:pt x="47924" y="31894"/>
                  <a:pt x="46439" y="27687"/>
                  <a:pt x="42067" y="27275"/>
                </a:cubicBezTo>
                <a:cubicBezTo>
                  <a:pt x="40060" y="27082"/>
                  <a:pt x="38521" y="27110"/>
                  <a:pt x="37641" y="25460"/>
                </a:cubicBezTo>
                <a:cubicBezTo>
                  <a:pt x="36266" y="22958"/>
                  <a:pt x="38603" y="21226"/>
                  <a:pt x="40033" y="18779"/>
                </a:cubicBezTo>
                <a:cubicBezTo>
                  <a:pt x="44129" y="11768"/>
                  <a:pt x="39318" y="3767"/>
                  <a:pt x="31262" y="1733"/>
                </a:cubicBezTo>
                <a:cubicBezTo>
                  <a:pt x="24471" y="0"/>
                  <a:pt x="17735" y="3520"/>
                  <a:pt x="15453" y="12565"/>
                </a:cubicBezTo>
                <a:cubicBezTo>
                  <a:pt x="14930" y="14627"/>
                  <a:pt x="14930" y="16799"/>
                  <a:pt x="15453" y="18862"/>
                </a:cubicBezTo>
                <a:lnTo>
                  <a:pt x="15453" y="18862"/>
                </a:lnTo>
                <a:cubicBezTo>
                  <a:pt x="16827" y="24635"/>
                  <a:pt x="13941" y="30217"/>
                  <a:pt x="9706" y="34341"/>
                </a:cubicBezTo>
                <a:cubicBezTo>
                  <a:pt x="9321" y="34671"/>
                  <a:pt x="8937" y="35028"/>
                  <a:pt x="8607" y="35358"/>
                </a:cubicBezTo>
                <a:lnTo>
                  <a:pt x="8552" y="35386"/>
                </a:lnTo>
                <a:lnTo>
                  <a:pt x="8552" y="35386"/>
                </a:lnTo>
                <a:cubicBezTo>
                  <a:pt x="1" y="44156"/>
                  <a:pt x="4153" y="58893"/>
                  <a:pt x="16030" y="61890"/>
                </a:cubicBezTo>
                <a:cubicBezTo>
                  <a:pt x="24361" y="64007"/>
                  <a:pt x="33104" y="59196"/>
                  <a:pt x="35194" y="509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8823480" y="314307"/>
            <a:ext cx="239728" cy="296764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7557026" y="-261125"/>
            <a:ext cx="1266441" cy="1107568"/>
          </a:xfrm>
          <a:custGeom>
            <a:avLst/>
            <a:gdLst/>
            <a:ahLst/>
            <a:cxnLst/>
            <a:rect l="l" t="t" r="r" b="b"/>
            <a:pathLst>
              <a:path w="48227" h="42177" extrusionOk="0">
                <a:moveTo>
                  <a:pt x="25213" y="33983"/>
                </a:moveTo>
                <a:cubicBezTo>
                  <a:pt x="27495" y="34891"/>
                  <a:pt x="28430" y="37283"/>
                  <a:pt x="29970" y="39042"/>
                </a:cubicBezTo>
                <a:cubicBezTo>
                  <a:pt x="31757" y="41077"/>
                  <a:pt x="34369" y="42177"/>
                  <a:pt x="37091" y="42039"/>
                </a:cubicBezTo>
                <a:cubicBezTo>
                  <a:pt x="39868" y="41847"/>
                  <a:pt x="42590" y="40005"/>
                  <a:pt x="43305" y="37530"/>
                </a:cubicBezTo>
                <a:cubicBezTo>
                  <a:pt x="43717" y="36045"/>
                  <a:pt x="43387" y="34506"/>
                  <a:pt x="43305" y="32994"/>
                </a:cubicBezTo>
                <a:cubicBezTo>
                  <a:pt x="43140" y="29887"/>
                  <a:pt x="43964" y="26725"/>
                  <a:pt x="44927" y="23700"/>
                </a:cubicBezTo>
                <a:cubicBezTo>
                  <a:pt x="45917" y="20649"/>
                  <a:pt x="47099" y="17624"/>
                  <a:pt x="47649" y="14517"/>
                </a:cubicBezTo>
                <a:cubicBezTo>
                  <a:pt x="48226" y="11383"/>
                  <a:pt x="48171" y="8139"/>
                  <a:pt x="46769" y="5334"/>
                </a:cubicBezTo>
                <a:cubicBezTo>
                  <a:pt x="45367" y="2530"/>
                  <a:pt x="42425" y="303"/>
                  <a:pt x="38988" y="138"/>
                </a:cubicBezTo>
                <a:cubicBezTo>
                  <a:pt x="36458" y="0"/>
                  <a:pt x="34039" y="715"/>
                  <a:pt x="32554" y="2612"/>
                </a:cubicBezTo>
                <a:cubicBezTo>
                  <a:pt x="30822" y="4784"/>
                  <a:pt x="29255" y="8111"/>
                  <a:pt x="26725" y="9073"/>
                </a:cubicBezTo>
                <a:cubicBezTo>
                  <a:pt x="22849" y="10531"/>
                  <a:pt x="19247" y="7231"/>
                  <a:pt x="11054" y="10036"/>
                </a:cubicBezTo>
                <a:cubicBezTo>
                  <a:pt x="6490" y="11603"/>
                  <a:pt x="1623" y="15232"/>
                  <a:pt x="908" y="21363"/>
                </a:cubicBezTo>
                <a:cubicBezTo>
                  <a:pt x="1" y="29282"/>
                  <a:pt x="5720" y="34918"/>
                  <a:pt x="11384" y="35688"/>
                </a:cubicBezTo>
                <a:cubicBezTo>
                  <a:pt x="13803" y="36018"/>
                  <a:pt x="17130" y="34918"/>
                  <a:pt x="19109" y="34313"/>
                </a:cubicBezTo>
                <a:cubicBezTo>
                  <a:pt x="21117" y="33681"/>
                  <a:pt x="23344" y="33214"/>
                  <a:pt x="25213" y="339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/>
          <p:nvPr/>
        </p:nvSpPr>
        <p:spPr>
          <a:xfrm rot="9899876">
            <a:off x="628468" y="4151754"/>
            <a:ext cx="251542" cy="311389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/>
          <p:nvPr/>
        </p:nvSpPr>
        <p:spPr>
          <a:xfrm rot="-1800052">
            <a:off x="8786382" y="3666551"/>
            <a:ext cx="251543" cy="311391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 rot="5400000">
            <a:off x="7880673" y="814316"/>
            <a:ext cx="1876923" cy="842057"/>
          </a:xfrm>
          <a:custGeom>
            <a:avLst/>
            <a:gdLst/>
            <a:ahLst/>
            <a:cxnLst/>
            <a:rect l="l" t="t" r="r" b="b"/>
            <a:pathLst>
              <a:path w="69865" h="31344" extrusionOk="0">
                <a:moveTo>
                  <a:pt x="58179" y="27852"/>
                </a:moveTo>
                <a:cubicBezTo>
                  <a:pt x="60159" y="25377"/>
                  <a:pt x="60544" y="21748"/>
                  <a:pt x="62743" y="19494"/>
                </a:cubicBezTo>
                <a:cubicBezTo>
                  <a:pt x="64365" y="17817"/>
                  <a:pt x="66757" y="17129"/>
                  <a:pt x="68077" y="15205"/>
                </a:cubicBezTo>
                <a:cubicBezTo>
                  <a:pt x="69864" y="12538"/>
                  <a:pt x="68710" y="8606"/>
                  <a:pt x="66400" y="6571"/>
                </a:cubicBezTo>
                <a:cubicBezTo>
                  <a:pt x="64063" y="4537"/>
                  <a:pt x="60929" y="3932"/>
                  <a:pt x="57932" y="3492"/>
                </a:cubicBezTo>
                <a:cubicBezTo>
                  <a:pt x="41793" y="962"/>
                  <a:pt x="25378" y="522"/>
                  <a:pt x="9019" y="83"/>
                </a:cubicBezTo>
                <a:cubicBezTo>
                  <a:pt x="6022" y="0"/>
                  <a:pt x="2420" y="275"/>
                  <a:pt x="908" y="3052"/>
                </a:cubicBezTo>
                <a:cubicBezTo>
                  <a:pt x="1" y="4757"/>
                  <a:pt x="193" y="6846"/>
                  <a:pt x="716" y="8688"/>
                </a:cubicBezTo>
                <a:cubicBezTo>
                  <a:pt x="2640" y="15424"/>
                  <a:pt x="8882" y="20373"/>
                  <a:pt x="15508" y="20373"/>
                </a:cubicBezTo>
                <a:cubicBezTo>
                  <a:pt x="20044" y="20373"/>
                  <a:pt x="24526" y="18284"/>
                  <a:pt x="29008" y="18944"/>
                </a:cubicBezTo>
                <a:cubicBezTo>
                  <a:pt x="32637" y="19494"/>
                  <a:pt x="35799" y="21776"/>
                  <a:pt x="38713" y="24113"/>
                </a:cubicBezTo>
                <a:cubicBezTo>
                  <a:pt x="41600" y="26450"/>
                  <a:pt x="44514" y="28979"/>
                  <a:pt x="47979" y="30162"/>
                </a:cubicBezTo>
                <a:cubicBezTo>
                  <a:pt x="51443" y="31344"/>
                  <a:pt x="55732" y="30849"/>
                  <a:pt x="58179" y="278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/>
          <p:nvPr/>
        </p:nvSpPr>
        <p:spPr>
          <a:xfrm rot="1418563" flipH="1">
            <a:off x="8291437" y="799703"/>
            <a:ext cx="405932" cy="438599"/>
          </a:xfrm>
          <a:custGeom>
            <a:avLst/>
            <a:gdLst/>
            <a:ahLst/>
            <a:cxnLst/>
            <a:rect l="l" t="t" r="r" b="b"/>
            <a:pathLst>
              <a:path w="31427" h="33956" extrusionOk="0">
                <a:moveTo>
                  <a:pt x="7561" y="6021"/>
                </a:moveTo>
                <a:cubicBezTo>
                  <a:pt x="4014" y="10806"/>
                  <a:pt x="0" y="24580"/>
                  <a:pt x="12153" y="33956"/>
                </a:cubicBezTo>
                <a:lnTo>
                  <a:pt x="12153" y="33956"/>
                </a:lnTo>
                <a:cubicBezTo>
                  <a:pt x="12840" y="29557"/>
                  <a:pt x="16442" y="26505"/>
                  <a:pt x="20566" y="24828"/>
                </a:cubicBezTo>
                <a:cubicBezTo>
                  <a:pt x="20923" y="24718"/>
                  <a:pt x="21281" y="24580"/>
                  <a:pt x="21638" y="24443"/>
                </a:cubicBezTo>
                <a:lnTo>
                  <a:pt x="21666" y="24443"/>
                </a:lnTo>
                <a:lnTo>
                  <a:pt x="21666" y="24443"/>
                </a:lnTo>
                <a:cubicBezTo>
                  <a:pt x="30134" y="20759"/>
                  <a:pt x="31426" y="9321"/>
                  <a:pt x="24003" y="3849"/>
                </a:cubicBezTo>
                <a:cubicBezTo>
                  <a:pt x="18806" y="0"/>
                  <a:pt x="11355" y="853"/>
                  <a:pt x="7561" y="60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/>
          <p:nvPr/>
        </p:nvSpPr>
        <p:spPr>
          <a:xfrm rot="-5400000" flipH="1">
            <a:off x="7986466" y="-717202"/>
            <a:ext cx="1287478" cy="1719575"/>
          </a:xfrm>
          <a:custGeom>
            <a:avLst/>
            <a:gdLst/>
            <a:ahLst/>
            <a:cxnLst/>
            <a:rect l="l" t="t" r="r" b="b"/>
            <a:pathLst>
              <a:path w="47924" h="64008" extrusionOk="0">
                <a:moveTo>
                  <a:pt x="35194" y="50948"/>
                </a:moveTo>
                <a:cubicBezTo>
                  <a:pt x="37118" y="43249"/>
                  <a:pt x="39263" y="41407"/>
                  <a:pt x="42590" y="40335"/>
                </a:cubicBezTo>
                <a:cubicBezTo>
                  <a:pt x="44762" y="39565"/>
                  <a:pt x="46439" y="37778"/>
                  <a:pt x="46989" y="35551"/>
                </a:cubicBezTo>
                <a:cubicBezTo>
                  <a:pt x="47924" y="31894"/>
                  <a:pt x="46439" y="27687"/>
                  <a:pt x="42067" y="27275"/>
                </a:cubicBezTo>
                <a:cubicBezTo>
                  <a:pt x="40060" y="27082"/>
                  <a:pt x="38521" y="27110"/>
                  <a:pt x="37641" y="25460"/>
                </a:cubicBezTo>
                <a:cubicBezTo>
                  <a:pt x="36266" y="22958"/>
                  <a:pt x="38603" y="21226"/>
                  <a:pt x="40033" y="18779"/>
                </a:cubicBezTo>
                <a:cubicBezTo>
                  <a:pt x="44129" y="11768"/>
                  <a:pt x="39318" y="3767"/>
                  <a:pt x="31262" y="1733"/>
                </a:cubicBezTo>
                <a:cubicBezTo>
                  <a:pt x="24471" y="0"/>
                  <a:pt x="17735" y="3520"/>
                  <a:pt x="15453" y="12565"/>
                </a:cubicBezTo>
                <a:cubicBezTo>
                  <a:pt x="14930" y="14627"/>
                  <a:pt x="14930" y="16799"/>
                  <a:pt x="15453" y="18862"/>
                </a:cubicBezTo>
                <a:lnTo>
                  <a:pt x="15453" y="18862"/>
                </a:lnTo>
                <a:cubicBezTo>
                  <a:pt x="16827" y="24635"/>
                  <a:pt x="13941" y="30217"/>
                  <a:pt x="9706" y="34341"/>
                </a:cubicBezTo>
                <a:cubicBezTo>
                  <a:pt x="9321" y="34671"/>
                  <a:pt x="8937" y="35028"/>
                  <a:pt x="8607" y="35358"/>
                </a:cubicBezTo>
                <a:lnTo>
                  <a:pt x="8552" y="35386"/>
                </a:lnTo>
                <a:lnTo>
                  <a:pt x="8552" y="35386"/>
                </a:lnTo>
                <a:cubicBezTo>
                  <a:pt x="1" y="44156"/>
                  <a:pt x="4153" y="58893"/>
                  <a:pt x="16030" y="61890"/>
                </a:cubicBezTo>
                <a:cubicBezTo>
                  <a:pt x="24361" y="64007"/>
                  <a:pt x="33104" y="59196"/>
                  <a:pt x="35194" y="509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5"/>
          <p:cNvSpPr/>
          <p:nvPr/>
        </p:nvSpPr>
        <p:spPr>
          <a:xfrm flipH="1">
            <a:off x="7856042" y="4272535"/>
            <a:ext cx="334808" cy="301671"/>
          </a:xfrm>
          <a:custGeom>
            <a:avLst/>
            <a:gdLst/>
            <a:ahLst/>
            <a:cxnLst/>
            <a:rect l="l" t="t" r="r" b="b"/>
            <a:pathLst>
              <a:path w="12236" h="11026" extrusionOk="0">
                <a:moveTo>
                  <a:pt x="3630" y="9733"/>
                </a:moveTo>
                <a:lnTo>
                  <a:pt x="6380" y="10476"/>
                </a:lnTo>
                <a:cubicBezTo>
                  <a:pt x="7397" y="10750"/>
                  <a:pt x="8442" y="11025"/>
                  <a:pt x="9486" y="10833"/>
                </a:cubicBezTo>
                <a:cubicBezTo>
                  <a:pt x="10779" y="10531"/>
                  <a:pt x="11796" y="9486"/>
                  <a:pt x="12071" y="8166"/>
                </a:cubicBezTo>
                <a:cubicBezTo>
                  <a:pt x="12236" y="7121"/>
                  <a:pt x="11933" y="6049"/>
                  <a:pt x="11521" y="5087"/>
                </a:cubicBezTo>
                <a:cubicBezTo>
                  <a:pt x="10999" y="3712"/>
                  <a:pt x="10174" y="2502"/>
                  <a:pt x="9102" y="1512"/>
                </a:cubicBezTo>
                <a:cubicBezTo>
                  <a:pt x="8002" y="495"/>
                  <a:pt x="6572" y="0"/>
                  <a:pt x="5087" y="138"/>
                </a:cubicBezTo>
                <a:cubicBezTo>
                  <a:pt x="4015" y="275"/>
                  <a:pt x="3025" y="770"/>
                  <a:pt x="2228" y="1485"/>
                </a:cubicBezTo>
                <a:cubicBezTo>
                  <a:pt x="1073" y="2447"/>
                  <a:pt x="303" y="3794"/>
                  <a:pt x="138" y="5279"/>
                </a:cubicBezTo>
                <a:cubicBezTo>
                  <a:pt x="1" y="6764"/>
                  <a:pt x="661" y="8358"/>
                  <a:pt x="1953" y="9101"/>
                </a:cubicBezTo>
                <a:cubicBezTo>
                  <a:pt x="2475" y="9376"/>
                  <a:pt x="3053" y="9596"/>
                  <a:pt x="3630" y="9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/>
          <p:nvPr/>
        </p:nvSpPr>
        <p:spPr>
          <a:xfrm flipH="1">
            <a:off x="7621053" y="4621626"/>
            <a:ext cx="1590445" cy="1360066"/>
          </a:xfrm>
          <a:custGeom>
            <a:avLst/>
            <a:gdLst/>
            <a:ahLst/>
            <a:cxnLst/>
            <a:rect l="l" t="t" r="r" b="b"/>
            <a:pathLst>
              <a:path w="58125" h="49710" extrusionOk="0">
                <a:moveTo>
                  <a:pt x="18999" y="32581"/>
                </a:moveTo>
                <a:cubicBezTo>
                  <a:pt x="20374" y="34918"/>
                  <a:pt x="19577" y="37667"/>
                  <a:pt x="19742" y="40252"/>
                </a:cubicBezTo>
                <a:cubicBezTo>
                  <a:pt x="19934" y="43276"/>
                  <a:pt x="21474" y="46026"/>
                  <a:pt x="23976" y="47758"/>
                </a:cubicBezTo>
                <a:cubicBezTo>
                  <a:pt x="26560" y="49463"/>
                  <a:pt x="30217" y="49710"/>
                  <a:pt x="32499" y="48005"/>
                </a:cubicBezTo>
                <a:cubicBezTo>
                  <a:pt x="33874" y="46961"/>
                  <a:pt x="34671" y="45393"/>
                  <a:pt x="35606" y="44019"/>
                </a:cubicBezTo>
                <a:cubicBezTo>
                  <a:pt x="37586" y="41159"/>
                  <a:pt x="40418" y="38932"/>
                  <a:pt x="43360" y="36925"/>
                </a:cubicBezTo>
                <a:cubicBezTo>
                  <a:pt x="46301" y="34918"/>
                  <a:pt x="49381" y="33048"/>
                  <a:pt x="51993" y="30684"/>
                </a:cubicBezTo>
                <a:cubicBezTo>
                  <a:pt x="54632" y="28347"/>
                  <a:pt x="56804" y="25432"/>
                  <a:pt x="57464" y="21996"/>
                </a:cubicBezTo>
                <a:cubicBezTo>
                  <a:pt x="58124" y="18586"/>
                  <a:pt x="57079" y="14627"/>
                  <a:pt x="54165" y="12153"/>
                </a:cubicBezTo>
                <a:cubicBezTo>
                  <a:pt x="51993" y="10310"/>
                  <a:pt x="49381" y="9293"/>
                  <a:pt x="46796" y="9926"/>
                </a:cubicBezTo>
                <a:cubicBezTo>
                  <a:pt x="43799" y="10695"/>
                  <a:pt x="40143" y="12565"/>
                  <a:pt x="37283" y="11685"/>
                </a:cubicBezTo>
                <a:cubicBezTo>
                  <a:pt x="32857" y="10310"/>
                  <a:pt x="31949" y="4949"/>
                  <a:pt x="22849" y="1870"/>
                </a:cubicBezTo>
                <a:cubicBezTo>
                  <a:pt x="17735" y="110"/>
                  <a:pt x="10971" y="0"/>
                  <a:pt x="6187" y="4922"/>
                </a:cubicBezTo>
                <a:cubicBezTo>
                  <a:pt x="1" y="11273"/>
                  <a:pt x="1183" y="20126"/>
                  <a:pt x="5665" y="24635"/>
                </a:cubicBezTo>
                <a:cubicBezTo>
                  <a:pt x="7589" y="26587"/>
                  <a:pt x="11246" y="27879"/>
                  <a:pt x="13418" y="28704"/>
                </a:cubicBezTo>
                <a:cubicBezTo>
                  <a:pt x="15590" y="29529"/>
                  <a:pt x="17872" y="30629"/>
                  <a:pt x="18999" y="325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"/>
          <p:cNvSpPr/>
          <p:nvPr/>
        </p:nvSpPr>
        <p:spPr>
          <a:xfrm flipH="1">
            <a:off x="8190856" y="3440625"/>
            <a:ext cx="1506169" cy="1779111"/>
          </a:xfrm>
          <a:custGeom>
            <a:avLst/>
            <a:gdLst/>
            <a:ahLst/>
            <a:cxnLst/>
            <a:rect l="l" t="t" r="r" b="b"/>
            <a:pathLst>
              <a:path w="55045" h="65026" extrusionOk="0">
                <a:moveTo>
                  <a:pt x="16029" y="59334"/>
                </a:moveTo>
                <a:cubicBezTo>
                  <a:pt x="35496" y="51498"/>
                  <a:pt x="39647" y="65025"/>
                  <a:pt x="49270" y="56722"/>
                </a:cubicBezTo>
                <a:cubicBezTo>
                  <a:pt x="55044" y="51745"/>
                  <a:pt x="54219" y="45697"/>
                  <a:pt x="51580" y="41298"/>
                </a:cubicBezTo>
                <a:cubicBezTo>
                  <a:pt x="48171" y="35634"/>
                  <a:pt x="50975" y="27688"/>
                  <a:pt x="51607" y="25571"/>
                </a:cubicBezTo>
                <a:cubicBezTo>
                  <a:pt x="53147" y="20402"/>
                  <a:pt x="52460" y="9431"/>
                  <a:pt x="42452" y="5060"/>
                </a:cubicBezTo>
                <a:cubicBezTo>
                  <a:pt x="30876" y="1"/>
                  <a:pt x="22381" y="8717"/>
                  <a:pt x="19686" y="12346"/>
                </a:cubicBezTo>
                <a:cubicBezTo>
                  <a:pt x="16277" y="16937"/>
                  <a:pt x="15040" y="22876"/>
                  <a:pt x="14847" y="29118"/>
                </a:cubicBezTo>
                <a:cubicBezTo>
                  <a:pt x="14600" y="37476"/>
                  <a:pt x="8551" y="38631"/>
                  <a:pt x="4207" y="42920"/>
                </a:cubicBezTo>
                <a:cubicBezTo>
                  <a:pt x="0" y="47154"/>
                  <a:pt x="550" y="52433"/>
                  <a:pt x="2612" y="55265"/>
                </a:cubicBezTo>
                <a:cubicBezTo>
                  <a:pt x="5472" y="59224"/>
                  <a:pt x="11328" y="61231"/>
                  <a:pt x="16029" y="59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/>
          <p:nvPr/>
        </p:nvSpPr>
        <p:spPr>
          <a:xfrm rot="-5400000" flipH="1">
            <a:off x="-891783" y="3722861"/>
            <a:ext cx="2507243" cy="1035520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 rot="900183" flipH="1">
            <a:off x="719281" y="3863798"/>
            <a:ext cx="342156" cy="423617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/>
          <p:nvPr/>
        </p:nvSpPr>
        <p:spPr>
          <a:xfrm rot="5400000">
            <a:off x="7498417" y="311161"/>
            <a:ext cx="2507243" cy="1035520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rot="-900183">
            <a:off x="8342465" y="1864173"/>
            <a:ext cx="342156" cy="423617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68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919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ubTitle" idx="1"/>
          </p:nvPr>
        </p:nvSpPr>
        <p:spPr>
          <a:xfrm>
            <a:off x="1684512" y="2133530"/>
            <a:ext cx="28047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 idx="2"/>
          </p:nvPr>
        </p:nvSpPr>
        <p:spPr>
          <a:xfrm>
            <a:off x="730800" y="1749775"/>
            <a:ext cx="9537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ubTitle" idx="3"/>
          </p:nvPr>
        </p:nvSpPr>
        <p:spPr>
          <a:xfrm>
            <a:off x="1684512" y="1749775"/>
            <a:ext cx="2804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solidFill>
                  <a:srgbClr val="191919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ubTitle" idx="4"/>
          </p:nvPr>
        </p:nvSpPr>
        <p:spPr>
          <a:xfrm>
            <a:off x="1684512" y="3725750"/>
            <a:ext cx="28047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title" idx="5"/>
          </p:nvPr>
        </p:nvSpPr>
        <p:spPr>
          <a:xfrm>
            <a:off x="730800" y="3341900"/>
            <a:ext cx="9537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ubTitle" idx="6"/>
          </p:nvPr>
        </p:nvSpPr>
        <p:spPr>
          <a:xfrm>
            <a:off x="1684512" y="3341896"/>
            <a:ext cx="2804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solidFill>
                  <a:srgbClr val="191919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7"/>
          </p:nvPr>
        </p:nvSpPr>
        <p:spPr>
          <a:xfrm>
            <a:off x="5608490" y="2133530"/>
            <a:ext cx="28047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title" idx="8"/>
          </p:nvPr>
        </p:nvSpPr>
        <p:spPr>
          <a:xfrm>
            <a:off x="4654800" y="1749775"/>
            <a:ext cx="9537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ubTitle" idx="9"/>
          </p:nvPr>
        </p:nvSpPr>
        <p:spPr>
          <a:xfrm>
            <a:off x="5608488" y="1749775"/>
            <a:ext cx="2804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solidFill>
                  <a:srgbClr val="191919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ubTitle" idx="13"/>
          </p:nvPr>
        </p:nvSpPr>
        <p:spPr>
          <a:xfrm>
            <a:off x="5608490" y="3725750"/>
            <a:ext cx="28047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title" idx="14"/>
          </p:nvPr>
        </p:nvSpPr>
        <p:spPr>
          <a:xfrm>
            <a:off x="4654800" y="3341900"/>
            <a:ext cx="9537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5"/>
          </p:nvPr>
        </p:nvSpPr>
        <p:spPr>
          <a:xfrm>
            <a:off x="5608488" y="3341896"/>
            <a:ext cx="28047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solidFill>
                  <a:srgbClr val="191919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Tammudu 2"/>
              <a:buNone/>
              <a:defRPr sz="2400" b="1"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68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1552225" y="1373500"/>
            <a:ext cx="60396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6"/>
          <p:cNvSpPr/>
          <p:nvPr/>
        </p:nvSpPr>
        <p:spPr>
          <a:xfrm rot="10800000">
            <a:off x="-256459" y="4323924"/>
            <a:ext cx="2309143" cy="953703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/>
          <p:nvPr/>
        </p:nvSpPr>
        <p:spPr>
          <a:xfrm flipH="1">
            <a:off x="7815950" y="-604100"/>
            <a:ext cx="1555200" cy="1360103"/>
          </a:xfrm>
          <a:custGeom>
            <a:avLst/>
            <a:gdLst/>
            <a:ahLst/>
            <a:cxnLst/>
            <a:rect l="l" t="t" r="r" b="b"/>
            <a:pathLst>
              <a:path w="48227" h="42177" extrusionOk="0">
                <a:moveTo>
                  <a:pt x="25213" y="33983"/>
                </a:moveTo>
                <a:cubicBezTo>
                  <a:pt x="27495" y="34891"/>
                  <a:pt x="28430" y="37283"/>
                  <a:pt x="29970" y="39042"/>
                </a:cubicBezTo>
                <a:cubicBezTo>
                  <a:pt x="31757" y="41077"/>
                  <a:pt x="34369" y="42177"/>
                  <a:pt x="37091" y="42039"/>
                </a:cubicBezTo>
                <a:cubicBezTo>
                  <a:pt x="39868" y="41847"/>
                  <a:pt x="42590" y="40005"/>
                  <a:pt x="43305" y="37530"/>
                </a:cubicBezTo>
                <a:cubicBezTo>
                  <a:pt x="43717" y="36045"/>
                  <a:pt x="43387" y="34506"/>
                  <a:pt x="43305" y="32994"/>
                </a:cubicBezTo>
                <a:cubicBezTo>
                  <a:pt x="43140" y="29887"/>
                  <a:pt x="43964" y="26725"/>
                  <a:pt x="44927" y="23700"/>
                </a:cubicBezTo>
                <a:cubicBezTo>
                  <a:pt x="45917" y="20649"/>
                  <a:pt x="47099" y="17624"/>
                  <a:pt x="47649" y="14517"/>
                </a:cubicBezTo>
                <a:cubicBezTo>
                  <a:pt x="48226" y="11383"/>
                  <a:pt x="48171" y="8139"/>
                  <a:pt x="46769" y="5334"/>
                </a:cubicBezTo>
                <a:cubicBezTo>
                  <a:pt x="45367" y="2530"/>
                  <a:pt x="42425" y="303"/>
                  <a:pt x="38988" y="138"/>
                </a:cubicBezTo>
                <a:cubicBezTo>
                  <a:pt x="36458" y="0"/>
                  <a:pt x="34039" y="715"/>
                  <a:pt x="32554" y="2612"/>
                </a:cubicBezTo>
                <a:cubicBezTo>
                  <a:pt x="30822" y="4784"/>
                  <a:pt x="29255" y="8111"/>
                  <a:pt x="26725" y="9073"/>
                </a:cubicBezTo>
                <a:cubicBezTo>
                  <a:pt x="22849" y="10531"/>
                  <a:pt x="19247" y="7231"/>
                  <a:pt x="11054" y="10036"/>
                </a:cubicBezTo>
                <a:cubicBezTo>
                  <a:pt x="6490" y="11603"/>
                  <a:pt x="1623" y="15232"/>
                  <a:pt x="908" y="21363"/>
                </a:cubicBezTo>
                <a:cubicBezTo>
                  <a:pt x="1" y="29282"/>
                  <a:pt x="5720" y="34918"/>
                  <a:pt x="11384" y="35688"/>
                </a:cubicBezTo>
                <a:cubicBezTo>
                  <a:pt x="13803" y="36018"/>
                  <a:pt x="17130" y="34918"/>
                  <a:pt x="19109" y="34313"/>
                </a:cubicBezTo>
                <a:cubicBezTo>
                  <a:pt x="21117" y="33681"/>
                  <a:pt x="23344" y="33214"/>
                  <a:pt x="25213" y="339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6"/>
          <p:cNvSpPr/>
          <p:nvPr/>
        </p:nvSpPr>
        <p:spPr>
          <a:xfrm rot="4499957">
            <a:off x="884224" y="4108657"/>
            <a:ext cx="331803" cy="410747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6"/>
          <p:cNvSpPr/>
          <p:nvPr/>
        </p:nvSpPr>
        <p:spPr>
          <a:xfrm flipH="1">
            <a:off x="7521620" y="102507"/>
            <a:ext cx="294387" cy="364429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6"/>
          <p:cNvSpPr/>
          <p:nvPr/>
        </p:nvSpPr>
        <p:spPr>
          <a:xfrm>
            <a:off x="7717564" y="4323926"/>
            <a:ext cx="1751966" cy="1532185"/>
          </a:xfrm>
          <a:custGeom>
            <a:avLst/>
            <a:gdLst/>
            <a:ahLst/>
            <a:cxnLst/>
            <a:rect l="l" t="t" r="r" b="b"/>
            <a:pathLst>
              <a:path w="48227" h="42177" extrusionOk="0">
                <a:moveTo>
                  <a:pt x="25213" y="33983"/>
                </a:moveTo>
                <a:cubicBezTo>
                  <a:pt x="27495" y="34891"/>
                  <a:pt x="28430" y="37283"/>
                  <a:pt x="29970" y="39042"/>
                </a:cubicBezTo>
                <a:cubicBezTo>
                  <a:pt x="31757" y="41077"/>
                  <a:pt x="34369" y="42177"/>
                  <a:pt x="37091" y="42039"/>
                </a:cubicBezTo>
                <a:cubicBezTo>
                  <a:pt x="39868" y="41847"/>
                  <a:pt x="42590" y="40005"/>
                  <a:pt x="43305" y="37530"/>
                </a:cubicBezTo>
                <a:cubicBezTo>
                  <a:pt x="43717" y="36045"/>
                  <a:pt x="43387" y="34506"/>
                  <a:pt x="43305" y="32994"/>
                </a:cubicBezTo>
                <a:cubicBezTo>
                  <a:pt x="43140" y="29887"/>
                  <a:pt x="43964" y="26725"/>
                  <a:pt x="44927" y="23700"/>
                </a:cubicBezTo>
                <a:cubicBezTo>
                  <a:pt x="45917" y="20649"/>
                  <a:pt x="47099" y="17624"/>
                  <a:pt x="47649" y="14517"/>
                </a:cubicBezTo>
                <a:cubicBezTo>
                  <a:pt x="48226" y="11383"/>
                  <a:pt x="48171" y="8139"/>
                  <a:pt x="46769" y="5334"/>
                </a:cubicBezTo>
                <a:cubicBezTo>
                  <a:pt x="45367" y="2530"/>
                  <a:pt x="42425" y="303"/>
                  <a:pt x="38988" y="138"/>
                </a:cubicBezTo>
                <a:cubicBezTo>
                  <a:pt x="36458" y="0"/>
                  <a:pt x="34039" y="715"/>
                  <a:pt x="32554" y="2612"/>
                </a:cubicBezTo>
                <a:cubicBezTo>
                  <a:pt x="30822" y="4784"/>
                  <a:pt x="29255" y="8111"/>
                  <a:pt x="26725" y="9073"/>
                </a:cubicBezTo>
                <a:cubicBezTo>
                  <a:pt x="22849" y="10531"/>
                  <a:pt x="19247" y="7231"/>
                  <a:pt x="11054" y="10036"/>
                </a:cubicBezTo>
                <a:cubicBezTo>
                  <a:pt x="6490" y="11603"/>
                  <a:pt x="1623" y="15232"/>
                  <a:pt x="908" y="21363"/>
                </a:cubicBezTo>
                <a:cubicBezTo>
                  <a:pt x="1" y="29282"/>
                  <a:pt x="5720" y="34918"/>
                  <a:pt x="11384" y="35688"/>
                </a:cubicBezTo>
                <a:cubicBezTo>
                  <a:pt x="13803" y="36018"/>
                  <a:pt x="17130" y="34918"/>
                  <a:pt x="19109" y="34313"/>
                </a:cubicBezTo>
                <a:cubicBezTo>
                  <a:pt x="21117" y="33681"/>
                  <a:pt x="23344" y="33214"/>
                  <a:pt x="25213" y="33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2583925" y="2379450"/>
            <a:ext cx="397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 idx="2"/>
          </p:nvPr>
        </p:nvSpPr>
        <p:spPr>
          <a:xfrm>
            <a:off x="3505825" y="878850"/>
            <a:ext cx="21324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2183025" y="3919350"/>
            <a:ext cx="47781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7"/>
          <p:cNvSpPr/>
          <p:nvPr/>
        </p:nvSpPr>
        <p:spPr>
          <a:xfrm rot="10800000">
            <a:off x="-218084" y="4379749"/>
            <a:ext cx="2309143" cy="953703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7"/>
          <p:cNvSpPr/>
          <p:nvPr/>
        </p:nvSpPr>
        <p:spPr>
          <a:xfrm>
            <a:off x="1012526" y="224910"/>
            <a:ext cx="334808" cy="301671"/>
          </a:xfrm>
          <a:custGeom>
            <a:avLst/>
            <a:gdLst/>
            <a:ahLst/>
            <a:cxnLst/>
            <a:rect l="l" t="t" r="r" b="b"/>
            <a:pathLst>
              <a:path w="12236" h="11026" extrusionOk="0">
                <a:moveTo>
                  <a:pt x="3630" y="9733"/>
                </a:moveTo>
                <a:lnTo>
                  <a:pt x="6380" y="10476"/>
                </a:lnTo>
                <a:cubicBezTo>
                  <a:pt x="7397" y="10750"/>
                  <a:pt x="8442" y="11025"/>
                  <a:pt x="9486" y="10833"/>
                </a:cubicBezTo>
                <a:cubicBezTo>
                  <a:pt x="10779" y="10531"/>
                  <a:pt x="11796" y="9486"/>
                  <a:pt x="12071" y="8166"/>
                </a:cubicBezTo>
                <a:cubicBezTo>
                  <a:pt x="12236" y="7121"/>
                  <a:pt x="11933" y="6049"/>
                  <a:pt x="11521" y="5087"/>
                </a:cubicBezTo>
                <a:cubicBezTo>
                  <a:pt x="10999" y="3712"/>
                  <a:pt x="10174" y="2502"/>
                  <a:pt x="9102" y="1512"/>
                </a:cubicBezTo>
                <a:cubicBezTo>
                  <a:pt x="8002" y="495"/>
                  <a:pt x="6572" y="0"/>
                  <a:pt x="5087" y="138"/>
                </a:cubicBezTo>
                <a:cubicBezTo>
                  <a:pt x="4015" y="275"/>
                  <a:pt x="3025" y="770"/>
                  <a:pt x="2228" y="1485"/>
                </a:cubicBezTo>
                <a:cubicBezTo>
                  <a:pt x="1073" y="2447"/>
                  <a:pt x="303" y="3794"/>
                  <a:pt x="138" y="5279"/>
                </a:cubicBezTo>
                <a:cubicBezTo>
                  <a:pt x="1" y="6764"/>
                  <a:pt x="661" y="8358"/>
                  <a:pt x="1953" y="9101"/>
                </a:cubicBezTo>
                <a:cubicBezTo>
                  <a:pt x="2475" y="9376"/>
                  <a:pt x="3053" y="9596"/>
                  <a:pt x="3630" y="97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7"/>
          <p:cNvSpPr/>
          <p:nvPr/>
        </p:nvSpPr>
        <p:spPr>
          <a:xfrm>
            <a:off x="-158099" y="537976"/>
            <a:ext cx="1590445" cy="1360066"/>
          </a:xfrm>
          <a:custGeom>
            <a:avLst/>
            <a:gdLst/>
            <a:ahLst/>
            <a:cxnLst/>
            <a:rect l="l" t="t" r="r" b="b"/>
            <a:pathLst>
              <a:path w="58125" h="49710" extrusionOk="0">
                <a:moveTo>
                  <a:pt x="18999" y="32581"/>
                </a:moveTo>
                <a:cubicBezTo>
                  <a:pt x="20374" y="34918"/>
                  <a:pt x="19577" y="37667"/>
                  <a:pt x="19742" y="40252"/>
                </a:cubicBezTo>
                <a:cubicBezTo>
                  <a:pt x="19934" y="43276"/>
                  <a:pt x="21474" y="46026"/>
                  <a:pt x="23976" y="47758"/>
                </a:cubicBezTo>
                <a:cubicBezTo>
                  <a:pt x="26560" y="49463"/>
                  <a:pt x="30217" y="49710"/>
                  <a:pt x="32499" y="48005"/>
                </a:cubicBezTo>
                <a:cubicBezTo>
                  <a:pt x="33874" y="46961"/>
                  <a:pt x="34671" y="45393"/>
                  <a:pt x="35606" y="44019"/>
                </a:cubicBezTo>
                <a:cubicBezTo>
                  <a:pt x="37586" y="41159"/>
                  <a:pt x="40418" y="38932"/>
                  <a:pt x="43360" y="36925"/>
                </a:cubicBezTo>
                <a:cubicBezTo>
                  <a:pt x="46301" y="34918"/>
                  <a:pt x="49381" y="33048"/>
                  <a:pt x="51993" y="30684"/>
                </a:cubicBezTo>
                <a:cubicBezTo>
                  <a:pt x="54632" y="28347"/>
                  <a:pt x="56804" y="25432"/>
                  <a:pt x="57464" y="21996"/>
                </a:cubicBezTo>
                <a:cubicBezTo>
                  <a:pt x="58124" y="18586"/>
                  <a:pt x="57079" y="14627"/>
                  <a:pt x="54165" y="12153"/>
                </a:cubicBezTo>
                <a:cubicBezTo>
                  <a:pt x="51993" y="10310"/>
                  <a:pt x="49381" y="9293"/>
                  <a:pt x="46796" y="9926"/>
                </a:cubicBezTo>
                <a:cubicBezTo>
                  <a:pt x="43799" y="10695"/>
                  <a:pt x="40143" y="12565"/>
                  <a:pt x="37283" y="11685"/>
                </a:cubicBezTo>
                <a:cubicBezTo>
                  <a:pt x="32857" y="10310"/>
                  <a:pt x="31949" y="4949"/>
                  <a:pt x="22849" y="1870"/>
                </a:cubicBezTo>
                <a:cubicBezTo>
                  <a:pt x="17735" y="110"/>
                  <a:pt x="10971" y="0"/>
                  <a:pt x="6187" y="4922"/>
                </a:cubicBezTo>
                <a:cubicBezTo>
                  <a:pt x="1" y="11273"/>
                  <a:pt x="1183" y="20126"/>
                  <a:pt x="5665" y="24635"/>
                </a:cubicBezTo>
                <a:cubicBezTo>
                  <a:pt x="7589" y="26587"/>
                  <a:pt x="11246" y="27879"/>
                  <a:pt x="13418" y="28704"/>
                </a:cubicBezTo>
                <a:cubicBezTo>
                  <a:pt x="15590" y="29529"/>
                  <a:pt x="17872" y="30629"/>
                  <a:pt x="18999" y="325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7"/>
          <p:cNvSpPr/>
          <p:nvPr/>
        </p:nvSpPr>
        <p:spPr>
          <a:xfrm>
            <a:off x="-493575" y="-588100"/>
            <a:ext cx="1506169" cy="1779111"/>
          </a:xfrm>
          <a:custGeom>
            <a:avLst/>
            <a:gdLst/>
            <a:ahLst/>
            <a:cxnLst/>
            <a:rect l="l" t="t" r="r" b="b"/>
            <a:pathLst>
              <a:path w="55045" h="65026" extrusionOk="0">
                <a:moveTo>
                  <a:pt x="16029" y="59334"/>
                </a:moveTo>
                <a:cubicBezTo>
                  <a:pt x="35496" y="51498"/>
                  <a:pt x="39647" y="65025"/>
                  <a:pt x="49270" y="56722"/>
                </a:cubicBezTo>
                <a:cubicBezTo>
                  <a:pt x="55044" y="51745"/>
                  <a:pt x="54219" y="45697"/>
                  <a:pt x="51580" y="41298"/>
                </a:cubicBezTo>
                <a:cubicBezTo>
                  <a:pt x="48171" y="35634"/>
                  <a:pt x="50975" y="27688"/>
                  <a:pt x="51607" y="25571"/>
                </a:cubicBezTo>
                <a:cubicBezTo>
                  <a:pt x="53147" y="20402"/>
                  <a:pt x="52460" y="9431"/>
                  <a:pt x="42452" y="5060"/>
                </a:cubicBezTo>
                <a:cubicBezTo>
                  <a:pt x="30876" y="1"/>
                  <a:pt x="22381" y="8717"/>
                  <a:pt x="19686" y="12346"/>
                </a:cubicBezTo>
                <a:cubicBezTo>
                  <a:pt x="16277" y="16937"/>
                  <a:pt x="15040" y="22876"/>
                  <a:pt x="14847" y="29118"/>
                </a:cubicBezTo>
                <a:cubicBezTo>
                  <a:pt x="14600" y="37476"/>
                  <a:pt x="8551" y="38631"/>
                  <a:pt x="4207" y="42920"/>
                </a:cubicBezTo>
                <a:cubicBezTo>
                  <a:pt x="0" y="47154"/>
                  <a:pt x="550" y="52433"/>
                  <a:pt x="2612" y="55265"/>
                </a:cubicBezTo>
                <a:cubicBezTo>
                  <a:pt x="5472" y="59224"/>
                  <a:pt x="11328" y="61231"/>
                  <a:pt x="16029" y="593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7"/>
          <p:cNvSpPr/>
          <p:nvPr/>
        </p:nvSpPr>
        <p:spPr>
          <a:xfrm rot="4499876">
            <a:off x="962726" y="4286518"/>
            <a:ext cx="251542" cy="311389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/>
          <p:nvPr/>
        </p:nvSpPr>
        <p:spPr>
          <a:xfrm flipH="1">
            <a:off x="8260267" y="3371077"/>
            <a:ext cx="1438559" cy="1921360"/>
          </a:xfrm>
          <a:custGeom>
            <a:avLst/>
            <a:gdLst/>
            <a:ahLst/>
            <a:cxnLst/>
            <a:rect l="l" t="t" r="r" b="b"/>
            <a:pathLst>
              <a:path w="47924" h="64008" extrusionOk="0">
                <a:moveTo>
                  <a:pt x="35194" y="50948"/>
                </a:moveTo>
                <a:cubicBezTo>
                  <a:pt x="37118" y="43249"/>
                  <a:pt x="39263" y="41407"/>
                  <a:pt x="42590" y="40335"/>
                </a:cubicBezTo>
                <a:cubicBezTo>
                  <a:pt x="44762" y="39565"/>
                  <a:pt x="46439" y="37778"/>
                  <a:pt x="46989" y="35551"/>
                </a:cubicBezTo>
                <a:cubicBezTo>
                  <a:pt x="47924" y="31894"/>
                  <a:pt x="46439" y="27687"/>
                  <a:pt x="42067" y="27275"/>
                </a:cubicBezTo>
                <a:cubicBezTo>
                  <a:pt x="40060" y="27082"/>
                  <a:pt x="38521" y="27110"/>
                  <a:pt x="37641" y="25460"/>
                </a:cubicBezTo>
                <a:cubicBezTo>
                  <a:pt x="36266" y="22958"/>
                  <a:pt x="38603" y="21226"/>
                  <a:pt x="40033" y="18779"/>
                </a:cubicBezTo>
                <a:cubicBezTo>
                  <a:pt x="44129" y="11768"/>
                  <a:pt x="39318" y="3767"/>
                  <a:pt x="31262" y="1733"/>
                </a:cubicBezTo>
                <a:cubicBezTo>
                  <a:pt x="24471" y="0"/>
                  <a:pt x="17735" y="3520"/>
                  <a:pt x="15453" y="12565"/>
                </a:cubicBezTo>
                <a:cubicBezTo>
                  <a:pt x="14930" y="14627"/>
                  <a:pt x="14930" y="16799"/>
                  <a:pt x="15453" y="18862"/>
                </a:cubicBezTo>
                <a:lnTo>
                  <a:pt x="15453" y="18862"/>
                </a:lnTo>
                <a:cubicBezTo>
                  <a:pt x="16827" y="24635"/>
                  <a:pt x="13941" y="30217"/>
                  <a:pt x="9706" y="34341"/>
                </a:cubicBezTo>
                <a:cubicBezTo>
                  <a:pt x="9321" y="34671"/>
                  <a:pt x="8937" y="35028"/>
                  <a:pt x="8607" y="35358"/>
                </a:cubicBezTo>
                <a:lnTo>
                  <a:pt x="8552" y="35386"/>
                </a:lnTo>
                <a:lnTo>
                  <a:pt x="8552" y="35386"/>
                </a:lnTo>
                <a:cubicBezTo>
                  <a:pt x="1" y="44156"/>
                  <a:pt x="4153" y="58893"/>
                  <a:pt x="16030" y="61890"/>
                </a:cubicBezTo>
                <a:cubicBezTo>
                  <a:pt x="24361" y="64007"/>
                  <a:pt x="33104" y="59196"/>
                  <a:pt x="35194" y="509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/>
          <p:nvPr/>
        </p:nvSpPr>
        <p:spPr>
          <a:xfrm rot="-10027717">
            <a:off x="7445875" y="260058"/>
            <a:ext cx="281538" cy="348522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7"/>
          <p:cNvSpPr/>
          <p:nvPr/>
        </p:nvSpPr>
        <p:spPr>
          <a:xfrm rot="10800000">
            <a:off x="7791066" y="-348914"/>
            <a:ext cx="1487321" cy="1300739"/>
          </a:xfrm>
          <a:custGeom>
            <a:avLst/>
            <a:gdLst/>
            <a:ahLst/>
            <a:cxnLst/>
            <a:rect l="l" t="t" r="r" b="b"/>
            <a:pathLst>
              <a:path w="48227" h="42177" extrusionOk="0">
                <a:moveTo>
                  <a:pt x="25213" y="33983"/>
                </a:moveTo>
                <a:cubicBezTo>
                  <a:pt x="27495" y="34891"/>
                  <a:pt x="28430" y="37283"/>
                  <a:pt x="29970" y="39042"/>
                </a:cubicBezTo>
                <a:cubicBezTo>
                  <a:pt x="31757" y="41077"/>
                  <a:pt x="34369" y="42177"/>
                  <a:pt x="37091" y="42039"/>
                </a:cubicBezTo>
                <a:cubicBezTo>
                  <a:pt x="39868" y="41847"/>
                  <a:pt x="42590" y="40005"/>
                  <a:pt x="43305" y="37530"/>
                </a:cubicBezTo>
                <a:cubicBezTo>
                  <a:pt x="43717" y="36045"/>
                  <a:pt x="43387" y="34506"/>
                  <a:pt x="43305" y="32994"/>
                </a:cubicBezTo>
                <a:cubicBezTo>
                  <a:pt x="43140" y="29887"/>
                  <a:pt x="43964" y="26725"/>
                  <a:pt x="44927" y="23700"/>
                </a:cubicBezTo>
                <a:cubicBezTo>
                  <a:pt x="45917" y="20649"/>
                  <a:pt x="47099" y="17624"/>
                  <a:pt x="47649" y="14517"/>
                </a:cubicBezTo>
                <a:cubicBezTo>
                  <a:pt x="48226" y="11383"/>
                  <a:pt x="48171" y="8139"/>
                  <a:pt x="46769" y="5334"/>
                </a:cubicBezTo>
                <a:cubicBezTo>
                  <a:pt x="45367" y="2530"/>
                  <a:pt x="42425" y="303"/>
                  <a:pt x="38988" y="138"/>
                </a:cubicBezTo>
                <a:cubicBezTo>
                  <a:pt x="36458" y="0"/>
                  <a:pt x="34039" y="715"/>
                  <a:pt x="32554" y="2612"/>
                </a:cubicBezTo>
                <a:cubicBezTo>
                  <a:pt x="30822" y="4784"/>
                  <a:pt x="29255" y="8111"/>
                  <a:pt x="26725" y="9073"/>
                </a:cubicBezTo>
                <a:cubicBezTo>
                  <a:pt x="22849" y="10531"/>
                  <a:pt x="19247" y="7231"/>
                  <a:pt x="11054" y="10036"/>
                </a:cubicBezTo>
                <a:cubicBezTo>
                  <a:pt x="6490" y="11603"/>
                  <a:pt x="1623" y="15232"/>
                  <a:pt x="908" y="21363"/>
                </a:cubicBezTo>
                <a:cubicBezTo>
                  <a:pt x="1" y="29282"/>
                  <a:pt x="5720" y="34918"/>
                  <a:pt x="11384" y="35688"/>
                </a:cubicBezTo>
                <a:cubicBezTo>
                  <a:pt x="13803" y="36018"/>
                  <a:pt x="17130" y="34918"/>
                  <a:pt x="19109" y="34313"/>
                </a:cubicBezTo>
                <a:cubicBezTo>
                  <a:pt x="21117" y="33681"/>
                  <a:pt x="23344" y="33214"/>
                  <a:pt x="25213" y="339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7"/>
          <p:cNvSpPr/>
          <p:nvPr/>
        </p:nvSpPr>
        <p:spPr>
          <a:xfrm rot="-1800135">
            <a:off x="8234872" y="4680710"/>
            <a:ext cx="281063" cy="347934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2210550" y="1712400"/>
            <a:ext cx="47229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ubTitle" idx="1"/>
          </p:nvPr>
        </p:nvSpPr>
        <p:spPr>
          <a:xfrm>
            <a:off x="2210550" y="2717700"/>
            <a:ext cx="4722900" cy="14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8"/>
          <p:cNvSpPr/>
          <p:nvPr/>
        </p:nvSpPr>
        <p:spPr>
          <a:xfrm>
            <a:off x="-121870" y="3807888"/>
            <a:ext cx="1287478" cy="1719575"/>
          </a:xfrm>
          <a:custGeom>
            <a:avLst/>
            <a:gdLst/>
            <a:ahLst/>
            <a:cxnLst/>
            <a:rect l="l" t="t" r="r" b="b"/>
            <a:pathLst>
              <a:path w="47924" h="64008" extrusionOk="0">
                <a:moveTo>
                  <a:pt x="35194" y="50948"/>
                </a:moveTo>
                <a:cubicBezTo>
                  <a:pt x="37118" y="43249"/>
                  <a:pt x="39263" y="41407"/>
                  <a:pt x="42590" y="40335"/>
                </a:cubicBezTo>
                <a:cubicBezTo>
                  <a:pt x="44762" y="39565"/>
                  <a:pt x="46439" y="37778"/>
                  <a:pt x="46989" y="35551"/>
                </a:cubicBezTo>
                <a:cubicBezTo>
                  <a:pt x="47924" y="31894"/>
                  <a:pt x="46439" y="27687"/>
                  <a:pt x="42067" y="27275"/>
                </a:cubicBezTo>
                <a:cubicBezTo>
                  <a:pt x="40060" y="27082"/>
                  <a:pt x="38521" y="27110"/>
                  <a:pt x="37641" y="25460"/>
                </a:cubicBezTo>
                <a:cubicBezTo>
                  <a:pt x="36266" y="22958"/>
                  <a:pt x="38603" y="21226"/>
                  <a:pt x="40033" y="18779"/>
                </a:cubicBezTo>
                <a:cubicBezTo>
                  <a:pt x="44129" y="11768"/>
                  <a:pt x="39318" y="3767"/>
                  <a:pt x="31262" y="1733"/>
                </a:cubicBezTo>
                <a:cubicBezTo>
                  <a:pt x="24471" y="0"/>
                  <a:pt x="17735" y="3520"/>
                  <a:pt x="15453" y="12565"/>
                </a:cubicBezTo>
                <a:cubicBezTo>
                  <a:pt x="14930" y="14627"/>
                  <a:pt x="14930" y="16799"/>
                  <a:pt x="15453" y="18862"/>
                </a:cubicBezTo>
                <a:lnTo>
                  <a:pt x="15453" y="18862"/>
                </a:lnTo>
                <a:cubicBezTo>
                  <a:pt x="16827" y="24635"/>
                  <a:pt x="13941" y="30217"/>
                  <a:pt x="9706" y="34341"/>
                </a:cubicBezTo>
                <a:cubicBezTo>
                  <a:pt x="9321" y="34671"/>
                  <a:pt x="8937" y="35028"/>
                  <a:pt x="8607" y="35358"/>
                </a:cubicBezTo>
                <a:lnTo>
                  <a:pt x="8552" y="35386"/>
                </a:lnTo>
                <a:lnTo>
                  <a:pt x="8552" y="35386"/>
                </a:lnTo>
                <a:cubicBezTo>
                  <a:pt x="1" y="44156"/>
                  <a:pt x="4153" y="58893"/>
                  <a:pt x="16030" y="61890"/>
                </a:cubicBezTo>
                <a:cubicBezTo>
                  <a:pt x="24361" y="64007"/>
                  <a:pt x="33104" y="59196"/>
                  <a:pt x="35194" y="509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8"/>
          <p:cNvSpPr/>
          <p:nvPr/>
        </p:nvSpPr>
        <p:spPr>
          <a:xfrm flipH="1">
            <a:off x="1104667" y="4162060"/>
            <a:ext cx="334808" cy="301671"/>
          </a:xfrm>
          <a:custGeom>
            <a:avLst/>
            <a:gdLst/>
            <a:ahLst/>
            <a:cxnLst/>
            <a:rect l="l" t="t" r="r" b="b"/>
            <a:pathLst>
              <a:path w="12236" h="11026" extrusionOk="0">
                <a:moveTo>
                  <a:pt x="3630" y="9733"/>
                </a:moveTo>
                <a:lnTo>
                  <a:pt x="6380" y="10476"/>
                </a:lnTo>
                <a:cubicBezTo>
                  <a:pt x="7397" y="10750"/>
                  <a:pt x="8442" y="11025"/>
                  <a:pt x="9486" y="10833"/>
                </a:cubicBezTo>
                <a:cubicBezTo>
                  <a:pt x="10779" y="10531"/>
                  <a:pt x="11796" y="9486"/>
                  <a:pt x="12071" y="8166"/>
                </a:cubicBezTo>
                <a:cubicBezTo>
                  <a:pt x="12236" y="7121"/>
                  <a:pt x="11933" y="6049"/>
                  <a:pt x="11521" y="5087"/>
                </a:cubicBezTo>
                <a:cubicBezTo>
                  <a:pt x="10999" y="3712"/>
                  <a:pt x="10174" y="2502"/>
                  <a:pt x="9102" y="1512"/>
                </a:cubicBezTo>
                <a:cubicBezTo>
                  <a:pt x="8002" y="495"/>
                  <a:pt x="6572" y="0"/>
                  <a:pt x="5087" y="138"/>
                </a:cubicBezTo>
                <a:cubicBezTo>
                  <a:pt x="4015" y="275"/>
                  <a:pt x="3025" y="770"/>
                  <a:pt x="2228" y="1485"/>
                </a:cubicBezTo>
                <a:cubicBezTo>
                  <a:pt x="1073" y="2447"/>
                  <a:pt x="303" y="3794"/>
                  <a:pt x="138" y="5279"/>
                </a:cubicBezTo>
                <a:cubicBezTo>
                  <a:pt x="1" y="6764"/>
                  <a:pt x="661" y="8358"/>
                  <a:pt x="1953" y="9101"/>
                </a:cubicBezTo>
                <a:cubicBezTo>
                  <a:pt x="2475" y="9376"/>
                  <a:pt x="3053" y="9596"/>
                  <a:pt x="3630" y="97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8"/>
          <p:cNvSpPr/>
          <p:nvPr/>
        </p:nvSpPr>
        <p:spPr>
          <a:xfrm flipH="1">
            <a:off x="7934667" y="224910"/>
            <a:ext cx="334808" cy="301671"/>
          </a:xfrm>
          <a:custGeom>
            <a:avLst/>
            <a:gdLst/>
            <a:ahLst/>
            <a:cxnLst/>
            <a:rect l="l" t="t" r="r" b="b"/>
            <a:pathLst>
              <a:path w="12236" h="11026" extrusionOk="0">
                <a:moveTo>
                  <a:pt x="3630" y="9733"/>
                </a:moveTo>
                <a:lnTo>
                  <a:pt x="6380" y="10476"/>
                </a:lnTo>
                <a:cubicBezTo>
                  <a:pt x="7397" y="10750"/>
                  <a:pt x="8442" y="11025"/>
                  <a:pt x="9486" y="10833"/>
                </a:cubicBezTo>
                <a:cubicBezTo>
                  <a:pt x="10779" y="10531"/>
                  <a:pt x="11796" y="9486"/>
                  <a:pt x="12071" y="8166"/>
                </a:cubicBezTo>
                <a:cubicBezTo>
                  <a:pt x="12236" y="7121"/>
                  <a:pt x="11933" y="6049"/>
                  <a:pt x="11521" y="5087"/>
                </a:cubicBezTo>
                <a:cubicBezTo>
                  <a:pt x="10999" y="3712"/>
                  <a:pt x="10174" y="2502"/>
                  <a:pt x="9102" y="1512"/>
                </a:cubicBezTo>
                <a:cubicBezTo>
                  <a:pt x="8002" y="495"/>
                  <a:pt x="6572" y="0"/>
                  <a:pt x="5087" y="138"/>
                </a:cubicBezTo>
                <a:cubicBezTo>
                  <a:pt x="4015" y="275"/>
                  <a:pt x="3025" y="770"/>
                  <a:pt x="2228" y="1485"/>
                </a:cubicBezTo>
                <a:cubicBezTo>
                  <a:pt x="1073" y="2447"/>
                  <a:pt x="303" y="3794"/>
                  <a:pt x="138" y="5279"/>
                </a:cubicBezTo>
                <a:cubicBezTo>
                  <a:pt x="1" y="6764"/>
                  <a:pt x="661" y="8358"/>
                  <a:pt x="1953" y="9101"/>
                </a:cubicBezTo>
                <a:cubicBezTo>
                  <a:pt x="2475" y="9376"/>
                  <a:pt x="3053" y="9596"/>
                  <a:pt x="3630" y="9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/>
          <p:nvPr/>
        </p:nvSpPr>
        <p:spPr>
          <a:xfrm flipH="1">
            <a:off x="7849653" y="537976"/>
            <a:ext cx="1590445" cy="1360066"/>
          </a:xfrm>
          <a:custGeom>
            <a:avLst/>
            <a:gdLst/>
            <a:ahLst/>
            <a:cxnLst/>
            <a:rect l="l" t="t" r="r" b="b"/>
            <a:pathLst>
              <a:path w="58125" h="49710" extrusionOk="0">
                <a:moveTo>
                  <a:pt x="18999" y="32581"/>
                </a:moveTo>
                <a:cubicBezTo>
                  <a:pt x="20374" y="34918"/>
                  <a:pt x="19577" y="37667"/>
                  <a:pt x="19742" y="40252"/>
                </a:cubicBezTo>
                <a:cubicBezTo>
                  <a:pt x="19934" y="43276"/>
                  <a:pt x="21474" y="46026"/>
                  <a:pt x="23976" y="47758"/>
                </a:cubicBezTo>
                <a:cubicBezTo>
                  <a:pt x="26560" y="49463"/>
                  <a:pt x="30217" y="49710"/>
                  <a:pt x="32499" y="48005"/>
                </a:cubicBezTo>
                <a:cubicBezTo>
                  <a:pt x="33874" y="46961"/>
                  <a:pt x="34671" y="45393"/>
                  <a:pt x="35606" y="44019"/>
                </a:cubicBezTo>
                <a:cubicBezTo>
                  <a:pt x="37586" y="41159"/>
                  <a:pt x="40418" y="38932"/>
                  <a:pt x="43360" y="36925"/>
                </a:cubicBezTo>
                <a:cubicBezTo>
                  <a:pt x="46301" y="34918"/>
                  <a:pt x="49381" y="33048"/>
                  <a:pt x="51993" y="30684"/>
                </a:cubicBezTo>
                <a:cubicBezTo>
                  <a:pt x="54632" y="28347"/>
                  <a:pt x="56804" y="25432"/>
                  <a:pt x="57464" y="21996"/>
                </a:cubicBezTo>
                <a:cubicBezTo>
                  <a:pt x="58124" y="18586"/>
                  <a:pt x="57079" y="14627"/>
                  <a:pt x="54165" y="12153"/>
                </a:cubicBezTo>
                <a:cubicBezTo>
                  <a:pt x="51993" y="10310"/>
                  <a:pt x="49381" y="9293"/>
                  <a:pt x="46796" y="9926"/>
                </a:cubicBezTo>
                <a:cubicBezTo>
                  <a:pt x="43799" y="10695"/>
                  <a:pt x="40143" y="12565"/>
                  <a:pt x="37283" y="11685"/>
                </a:cubicBezTo>
                <a:cubicBezTo>
                  <a:pt x="32857" y="10310"/>
                  <a:pt x="31949" y="4949"/>
                  <a:pt x="22849" y="1870"/>
                </a:cubicBezTo>
                <a:cubicBezTo>
                  <a:pt x="17735" y="110"/>
                  <a:pt x="10971" y="0"/>
                  <a:pt x="6187" y="4922"/>
                </a:cubicBezTo>
                <a:cubicBezTo>
                  <a:pt x="1" y="11273"/>
                  <a:pt x="1183" y="20126"/>
                  <a:pt x="5665" y="24635"/>
                </a:cubicBezTo>
                <a:cubicBezTo>
                  <a:pt x="7589" y="26587"/>
                  <a:pt x="11246" y="27879"/>
                  <a:pt x="13418" y="28704"/>
                </a:cubicBezTo>
                <a:cubicBezTo>
                  <a:pt x="15590" y="29529"/>
                  <a:pt x="17872" y="30629"/>
                  <a:pt x="18999" y="325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 flipH="1">
            <a:off x="8269406" y="-588100"/>
            <a:ext cx="1506169" cy="1779111"/>
          </a:xfrm>
          <a:custGeom>
            <a:avLst/>
            <a:gdLst/>
            <a:ahLst/>
            <a:cxnLst/>
            <a:rect l="l" t="t" r="r" b="b"/>
            <a:pathLst>
              <a:path w="55045" h="65026" extrusionOk="0">
                <a:moveTo>
                  <a:pt x="16029" y="59334"/>
                </a:moveTo>
                <a:cubicBezTo>
                  <a:pt x="35496" y="51498"/>
                  <a:pt x="39647" y="65025"/>
                  <a:pt x="49270" y="56722"/>
                </a:cubicBezTo>
                <a:cubicBezTo>
                  <a:pt x="55044" y="51745"/>
                  <a:pt x="54219" y="45697"/>
                  <a:pt x="51580" y="41298"/>
                </a:cubicBezTo>
                <a:cubicBezTo>
                  <a:pt x="48171" y="35634"/>
                  <a:pt x="50975" y="27688"/>
                  <a:pt x="51607" y="25571"/>
                </a:cubicBezTo>
                <a:cubicBezTo>
                  <a:pt x="53147" y="20402"/>
                  <a:pt x="52460" y="9431"/>
                  <a:pt x="42452" y="5060"/>
                </a:cubicBezTo>
                <a:cubicBezTo>
                  <a:pt x="30876" y="1"/>
                  <a:pt x="22381" y="8717"/>
                  <a:pt x="19686" y="12346"/>
                </a:cubicBezTo>
                <a:cubicBezTo>
                  <a:pt x="16277" y="16937"/>
                  <a:pt x="15040" y="22876"/>
                  <a:pt x="14847" y="29118"/>
                </a:cubicBezTo>
                <a:cubicBezTo>
                  <a:pt x="14600" y="37476"/>
                  <a:pt x="8551" y="38631"/>
                  <a:pt x="4207" y="42920"/>
                </a:cubicBezTo>
                <a:cubicBezTo>
                  <a:pt x="0" y="47154"/>
                  <a:pt x="550" y="52433"/>
                  <a:pt x="2612" y="55265"/>
                </a:cubicBezTo>
                <a:cubicBezTo>
                  <a:pt x="5472" y="59224"/>
                  <a:pt x="11328" y="61231"/>
                  <a:pt x="16029" y="59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893750" y="2923750"/>
            <a:ext cx="535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ubTitle" idx="1"/>
          </p:nvPr>
        </p:nvSpPr>
        <p:spPr>
          <a:xfrm>
            <a:off x="1893750" y="1647050"/>
            <a:ext cx="53565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/>
          <p:nvPr/>
        </p:nvSpPr>
        <p:spPr>
          <a:xfrm flipH="1">
            <a:off x="-622798" y="3072680"/>
            <a:ext cx="1785049" cy="2384138"/>
          </a:xfrm>
          <a:custGeom>
            <a:avLst/>
            <a:gdLst/>
            <a:ahLst/>
            <a:cxnLst/>
            <a:rect l="l" t="t" r="r" b="b"/>
            <a:pathLst>
              <a:path w="47924" h="64008" extrusionOk="0">
                <a:moveTo>
                  <a:pt x="35194" y="50948"/>
                </a:moveTo>
                <a:cubicBezTo>
                  <a:pt x="37118" y="43249"/>
                  <a:pt x="39263" y="41407"/>
                  <a:pt x="42590" y="40335"/>
                </a:cubicBezTo>
                <a:cubicBezTo>
                  <a:pt x="44762" y="39565"/>
                  <a:pt x="46439" y="37778"/>
                  <a:pt x="46989" y="35551"/>
                </a:cubicBezTo>
                <a:cubicBezTo>
                  <a:pt x="47924" y="31894"/>
                  <a:pt x="46439" y="27687"/>
                  <a:pt x="42067" y="27275"/>
                </a:cubicBezTo>
                <a:cubicBezTo>
                  <a:pt x="40060" y="27082"/>
                  <a:pt x="38521" y="27110"/>
                  <a:pt x="37641" y="25460"/>
                </a:cubicBezTo>
                <a:cubicBezTo>
                  <a:pt x="36266" y="22958"/>
                  <a:pt x="38603" y="21226"/>
                  <a:pt x="40033" y="18779"/>
                </a:cubicBezTo>
                <a:cubicBezTo>
                  <a:pt x="44129" y="11768"/>
                  <a:pt x="39318" y="3767"/>
                  <a:pt x="31262" y="1733"/>
                </a:cubicBezTo>
                <a:cubicBezTo>
                  <a:pt x="24471" y="0"/>
                  <a:pt x="17735" y="3520"/>
                  <a:pt x="15453" y="12565"/>
                </a:cubicBezTo>
                <a:cubicBezTo>
                  <a:pt x="14930" y="14627"/>
                  <a:pt x="14930" y="16799"/>
                  <a:pt x="15453" y="18862"/>
                </a:cubicBezTo>
                <a:lnTo>
                  <a:pt x="15453" y="18862"/>
                </a:lnTo>
                <a:cubicBezTo>
                  <a:pt x="16827" y="24635"/>
                  <a:pt x="13941" y="30217"/>
                  <a:pt x="9706" y="34341"/>
                </a:cubicBezTo>
                <a:cubicBezTo>
                  <a:pt x="9321" y="34671"/>
                  <a:pt x="8937" y="35028"/>
                  <a:pt x="8607" y="35358"/>
                </a:cubicBezTo>
                <a:lnTo>
                  <a:pt x="8552" y="35386"/>
                </a:lnTo>
                <a:lnTo>
                  <a:pt x="8552" y="35386"/>
                </a:lnTo>
                <a:cubicBezTo>
                  <a:pt x="1" y="44156"/>
                  <a:pt x="4153" y="58893"/>
                  <a:pt x="16030" y="61890"/>
                </a:cubicBezTo>
                <a:cubicBezTo>
                  <a:pt x="24361" y="64007"/>
                  <a:pt x="33104" y="59196"/>
                  <a:pt x="35194" y="509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9"/>
          <p:cNvSpPr/>
          <p:nvPr/>
        </p:nvSpPr>
        <p:spPr>
          <a:xfrm rot="6299943">
            <a:off x="709095" y="3712392"/>
            <a:ext cx="430871" cy="533385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9"/>
          <p:cNvSpPr/>
          <p:nvPr/>
        </p:nvSpPr>
        <p:spPr>
          <a:xfrm flipH="1">
            <a:off x="8189152" y="604582"/>
            <a:ext cx="409600" cy="369040"/>
          </a:xfrm>
          <a:custGeom>
            <a:avLst/>
            <a:gdLst/>
            <a:ahLst/>
            <a:cxnLst/>
            <a:rect l="l" t="t" r="r" b="b"/>
            <a:pathLst>
              <a:path w="12236" h="11026" extrusionOk="0">
                <a:moveTo>
                  <a:pt x="3630" y="9733"/>
                </a:moveTo>
                <a:lnTo>
                  <a:pt x="6380" y="10476"/>
                </a:lnTo>
                <a:cubicBezTo>
                  <a:pt x="7397" y="10750"/>
                  <a:pt x="8442" y="11025"/>
                  <a:pt x="9486" y="10833"/>
                </a:cubicBezTo>
                <a:cubicBezTo>
                  <a:pt x="10779" y="10531"/>
                  <a:pt x="11796" y="9486"/>
                  <a:pt x="12071" y="8166"/>
                </a:cubicBezTo>
                <a:cubicBezTo>
                  <a:pt x="12236" y="7121"/>
                  <a:pt x="11933" y="6049"/>
                  <a:pt x="11521" y="5087"/>
                </a:cubicBezTo>
                <a:cubicBezTo>
                  <a:pt x="10999" y="3712"/>
                  <a:pt x="10174" y="2502"/>
                  <a:pt x="9102" y="1512"/>
                </a:cubicBezTo>
                <a:cubicBezTo>
                  <a:pt x="8002" y="495"/>
                  <a:pt x="6572" y="0"/>
                  <a:pt x="5087" y="138"/>
                </a:cubicBezTo>
                <a:cubicBezTo>
                  <a:pt x="4015" y="275"/>
                  <a:pt x="3025" y="770"/>
                  <a:pt x="2228" y="1485"/>
                </a:cubicBezTo>
                <a:cubicBezTo>
                  <a:pt x="1073" y="2447"/>
                  <a:pt x="303" y="3794"/>
                  <a:pt x="138" y="5279"/>
                </a:cubicBezTo>
                <a:cubicBezTo>
                  <a:pt x="1" y="6764"/>
                  <a:pt x="661" y="8358"/>
                  <a:pt x="1953" y="9101"/>
                </a:cubicBezTo>
                <a:cubicBezTo>
                  <a:pt x="2475" y="9376"/>
                  <a:pt x="3053" y="9596"/>
                  <a:pt x="3630" y="97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9"/>
          <p:cNvSpPr/>
          <p:nvPr/>
        </p:nvSpPr>
        <p:spPr>
          <a:xfrm flipH="1">
            <a:off x="7472654" y="-1430025"/>
            <a:ext cx="1842631" cy="2176420"/>
          </a:xfrm>
          <a:custGeom>
            <a:avLst/>
            <a:gdLst/>
            <a:ahLst/>
            <a:cxnLst/>
            <a:rect l="l" t="t" r="r" b="b"/>
            <a:pathLst>
              <a:path w="55045" h="65026" extrusionOk="0">
                <a:moveTo>
                  <a:pt x="16029" y="59334"/>
                </a:moveTo>
                <a:cubicBezTo>
                  <a:pt x="35496" y="51498"/>
                  <a:pt x="39647" y="65025"/>
                  <a:pt x="49270" y="56722"/>
                </a:cubicBezTo>
                <a:cubicBezTo>
                  <a:pt x="55044" y="51745"/>
                  <a:pt x="54219" y="45697"/>
                  <a:pt x="51580" y="41298"/>
                </a:cubicBezTo>
                <a:cubicBezTo>
                  <a:pt x="48171" y="35634"/>
                  <a:pt x="50975" y="27688"/>
                  <a:pt x="51607" y="25571"/>
                </a:cubicBezTo>
                <a:cubicBezTo>
                  <a:pt x="53147" y="20402"/>
                  <a:pt x="52460" y="9431"/>
                  <a:pt x="42452" y="5060"/>
                </a:cubicBezTo>
                <a:cubicBezTo>
                  <a:pt x="30876" y="1"/>
                  <a:pt x="22381" y="8717"/>
                  <a:pt x="19686" y="12346"/>
                </a:cubicBezTo>
                <a:cubicBezTo>
                  <a:pt x="16277" y="16937"/>
                  <a:pt x="15040" y="22876"/>
                  <a:pt x="14847" y="29118"/>
                </a:cubicBezTo>
                <a:cubicBezTo>
                  <a:pt x="14600" y="37476"/>
                  <a:pt x="8551" y="38631"/>
                  <a:pt x="4207" y="42920"/>
                </a:cubicBezTo>
                <a:cubicBezTo>
                  <a:pt x="0" y="47154"/>
                  <a:pt x="550" y="52433"/>
                  <a:pt x="2612" y="55265"/>
                </a:cubicBezTo>
                <a:cubicBezTo>
                  <a:pt x="5472" y="59224"/>
                  <a:pt x="11328" y="61231"/>
                  <a:pt x="16029" y="59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68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1173881" y="2518086"/>
            <a:ext cx="29595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5010617" y="2518086"/>
            <a:ext cx="29595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title" idx="3"/>
          </p:nvPr>
        </p:nvSpPr>
        <p:spPr>
          <a:xfrm>
            <a:off x="1173881" y="2134675"/>
            <a:ext cx="29595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 idx="4"/>
          </p:nvPr>
        </p:nvSpPr>
        <p:spPr>
          <a:xfrm>
            <a:off x="5010617" y="2134675"/>
            <a:ext cx="29595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20"/>
          <p:cNvSpPr/>
          <p:nvPr/>
        </p:nvSpPr>
        <p:spPr>
          <a:xfrm rot="6806382" flipH="1">
            <a:off x="8195972" y="4204809"/>
            <a:ext cx="838443" cy="905915"/>
          </a:xfrm>
          <a:custGeom>
            <a:avLst/>
            <a:gdLst/>
            <a:ahLst/>
            <a:cxnLst/>
            <a:rect l="l" t="t" r="r" b="b"/>
            <a:pathLst>
              <a:path w="31427" h="33956" extrusionOk="0">
                <a:moveTo>
                  <a:pt x="7561" y="6021"/>
                </a:moveTo>
                <a:cubicBezTo>
                  <a:pt x="4014" y="10806"/>
                  <a:pt x="0" y="24580"/>
                  <a:pt x="12153" y="33956"/>
                </a:cubicBezTo>
                <a:lnTo>
                  <a:pt x="12153" y="33956"/>
                </a:lnTo>
                <a:cubicBezTo>
                  <a:pt x="12840" y="29557"/>
                  <a:pt x="16442" y="26505"/>
                  <a:pt x="20566" y="24828"/>
                </a:cubicBezTo>
                <a:cubicBezTo>
                  <a:pt x="20923" y="24718"/>
                  <a:pt x="21281" y="24580"/>
                  <a:pt x="21638" y="24443"/>
                </a:cubicBezTo>
                <a:lnTo>
                  <a:pt x="21666" y="24443"/>
                </a:lnTo>
                <a:lnTo>
                  <a:pt x="21666" y="24443"/>
                </a:lnTo>
                <a:cubicBezTo>
                  <a:pt x="30134" y="20759"/>
                  <a:pt x="31426" y="9321"/>
                  <a:pt x="24003" y="3849"/>
                </a:cubicBezTo>
                <a:cubicBezTo>
                  <a:pt x="18806" y="0"/>
                  <a:pt x="11355" y="853"/>
                  <a:pt x="7561" y="602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/>
          <p:nvPr/>
        </p:nvSpPr>
        <p:spPr>
          <a:xfrm rot="-6300073">
            <a:off x="8124981" y="4140174"/>
            <a:ext cx="249792" cy="309224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991205" y="4521532"/>
            <a:ext cx="239728" cy="296764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/>
          <p:nvPr/>
        </p:nvSpPr>
        <p:spPr>
          <a:xfrm>
            <a:off x="-275249" y="3946100"/>
            <a:ext cx="1266441" cy="1107568"/>
          </a:xfrm>
          <a:custGeom>
            <a:avLst/>
            <a:gdLst/>
            <a:ahLst/>
            <a:cxnLst/>
            <a:rect l="l" t="t" r="r" b="b"/>
            <a:pathLst>
              <a:path w="48227" h="42177" extrusionOk="0">
                <a:moveTo>
                  <a:pt x="25213" y="33983"/>
                </a:moveTo>
                <a:cubicBezTo>
                  <a:pt x="27495" y="34891"/>
                  <a:pt x="28430" y="37283"/>
                  <a:pt x="29970" y="39042"/>
                </a:cubicBezTo>
                <a:cubicBezTo>
                  <a:pt x="31757" y="41077"/>
                  <a:pt x="34369" y="42177"/>
                  <a:pt x="37091" y="42039"/>
                </a:cubicBezTo>
                <a:cubicBezTo>
                  <a:pt x="39868" y="41847"/>
                  <a:pt x="42590" y="40005"/>
                  <a:pt x="43305" y="37530"/>
                </a:cubicBezTo>
                <a:cubicBezTo>
                  <a:pt x="43717" y="36045"/>
                  <a:pt x="43387" y="34506"/>
                  <a:pt x="43305" y="32994"/>
                </a:cubicBezTo>
                <a:cubicBezTo>
                  <a:pt x="43140" y="29887"/>
                  <a:pt x="43964" y="26725"/>
                  <a:pt x="44927" y="23700"/>
                </a:cubicBezTo>
                <a:cubicBezTo>
                  <a:pt x="45917" y="20649"/>
                  <a:pt x="47099" y="17624"/>
                  <a:pt x="47649" y="14517"/>
                </a:cubicBezTo>
                <a:cubicBezTo>
                  <a:pt x="48226" y="11383"/>
                  <a:pt x="48171" y="8139"/>
                  <a:pt x="46769" y="5334"/>
                </a:cubicBezTo>
                <a:cubicBezTo>
                  <a:pt x="45367" y="2530"/>
                  <a:pt x="42425" y="303"/>
                  <a:pt x="38988" y="138"/>
                </a:cubicBezTo>
                <a:cubicBezTo>
                  <a:pt x="36458" y="0"/>
                  <a:pt x="34039" y="715"/>
                  <a:pt x="32554" y="2612"/>
                </a:cubicBezTo>
                <a:cubicBezTo>
                  <a:pt x="30822" y="4784"/>
                  <a:pt x="29255" y="8111"/>
                  <a:pt x="26725" y="9073"/>
                </a:cubicBezTo>
                <a:cubicBezTo>
                  <a:pt x="22849" y="10531"/>
                  <a:pt x="19247" y="7231"/>
                  <a:pt x="11054" y="10036"/>
                </a:cubicBezTo>
                <a:cubicBezTo>
                  <a:pt x="6490" y="11603"/>
                  <a:pt x="1623" y="15232"/>
                  <a:pt x="908" y="21363"/>
                </a:cubicBezTo>
                <a:cubicBezTo>
                  <a:pt x="1" y="29282"/>
                  <a:pt x="5720" y="34918"/>
                  <a:pt x="11384" y="35688"/>
                </a:cubicBezTo>
                <a:cubicBezTo>
                  <a:pt x="13803" y="36018"/>
                  <a:pt x="17130" y="34918"/>
                  <a:pt x="19109" y="34313"/>
                </a:cubicBezTo>
                <a:cubicBezTo>
                  <a:pt x="21117" y="33681"/>
                  <a:pt x="23344" y="33214"/>
                  <a:pt x="25213" y="339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7606142" y="-973012"/>
            <a:ext cx="1287478" cy="1719575"/>
          </a:xfrm>
          <a:custGeom>
            <a:avLst/>
            <a:gdLst/>
            <a:ahLst/>
            <a:cxnLst/>
            <a:rect l="l" t="t" r="r" b="b"/>
            <a:pathLst>
              <a:path w="47924" h="64008" extrusionOk="0">
                <a:moveTo>
                  <a:pt x="35194" y="50948"/>
                </a:moveTo>
                <a:cubicBezTo>
                  <a:pt x="37118" y="43249"/>
                  <a:pt x="39263" y="41407"/>
                  <a:pt x="42590" y="40335"/>
                </a:cubicBezTo>
                <a:cubicBezTo>
                  <a:pt x="44762" y="39565"/>
                  <a:pt x="46439" y="37778"/>
                  <a:pt x="46989" y="35551"/>
                </a:cubicBezTo>
                <a:cubicBezTo>
                  <a:pt x="47924" y="31894"/>
                  <a:pt x="46439" y="27687"/>
                  <a:pt x="42067" y="27275"/>
                </a:cubicBezTo>
                <a:cubicBezTo>
                  <a:pt x="40060" y="27082"/>
                  <a:pt x="38521" y="27110"/>
                  <a:pt x="37641" y="25460"/>
                </a:cubicBezTo>
                <a:cubicBezTo>
                  <a:pt x="36266" y="22958"/>
                  <a:pt x="38603" y="21226"/>
                  <a:pt x="40033" y="18779"/>
                </a:cubicBezTo>
                <a:cubicBezTo>
                  <a:pt x="44129" y="11768"/>
                  <a:pt x="39318" y="3767"/>
                  <a:pt x="31262" y="1733"/>
                </a:cubicBezTo>
                <a:cubicBezTo>
                  <a:pt x="24471" y="0"/>
                  <a:pt x="17735" y="3520"/>
                  <a:pt x="15453" y="12565"/>
                </a:cubicBezTo>
                <a:cubicBezTo>
                  <a:pt x="14930" y="14627"/>
                  <a:pt x="14930" y="16799"/>
                  <a:pt x="15453" y="18862"/>
                </a:cubicBezTo>
                <a:lnTo>
                  <a:pt x="15453" y="18862"/>
                </a:lnTo>
                <a:cubicBezTo>
                  <a:pt x="16827" y="24635"/>
                  <a:pt x="13941" y="30217"/>
                  <a:pt x="9706" y="34341"/>
                </a:cubicBezTo>
                <a:cubicBezTo>
                  <a:pt x="9321" y="34671"/>
                  <a:pt x="8937" y="35028"/>
                  <a:pt x="8607" y="35358"/>
                </a:cubicBezTo>
                <a:lnTo>
                  <a:pt x="8552" y="35386"/>
                </a:lnTo>
                <a:lnTo>
                  <a:pt x="8552" y="35386"/>
                </a:lnTo>
                <a:cubicBezTo>
                  <a:pt x="1" y="44156"/>
                  <a:pt x="4153" y="58893"/>
                  <a:pt x="16030" y="61890"/>
                </a:cubicBezTo>
                <a:cubicBezTo>
                  <a:pt x="24361" y="64007"/>
                  <a:pt x="33104" y="59196"/>
                  <a:pt x="35194" y="509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 rot="-4845031">
            <a:off x="8712862" y="185917"/>
            <a:ext cx="462602" cy="572693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698700" y="1631075"/>
            <a:ext cx="43770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 idx="2"/>
          </p:nvPr>
        </p:nvSpPr>
        <p:spPr>
          <a:xfrm>
            <a:off x="1185300" y="1632225"/>
            <a:ext cx="21324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3698700" y="3170975"/>
            <a:ext cx="44886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p21"/>
          <p:cNvSpPr/>
          <p:nvPr/>
        </p:nvSpPr>
        <p:spPr>
          <a:xfrm flipH="1">
            <a:off x="7900893" y="-421851"/>
            <a:ext cx="1994956" cy="2664493"/>
          </a:xfrm>
          <a:custGeom>
            <a:avLst/>
            <a:gdLst/>
            <a:ahLst/>
            <a:cxnLst/>
            <a:rect l="l" t="t" r="r" b="b"/>
            <a:pathLst>
              <a:path w="47924" h="64008" extrusionOk="0">
                <a:moveTo>
                  <a:pt x="35194" y="50948"/>
                </a:moveTo>
                <a:cubicBezTo>
                  <a:pt x="37118" y="43249"/>
                  <a:pt x="39263" y="41407"/>
                  <a:pt x="42590" y="40335"/>
                </a:cubicBezTo>
                <a:cubicBezTo>
                  <a:pt x="44762" y="39565"/>
                  <a:pt x="46439" y="37778"/>
                  <a:pt x="46989" y="35551"/>
                </a:cubicBezTo>
                <a:cubicBezTo>
                  <a:pt x="47924" y="31894"/>
                  <a:pt x="46439" y="27687"/>
                  <a:pt x="42067" y="27275"/>
                </a:cubicBezTo>
                <a:cubicBezTo>
                  <a:pt x="40060" y="27082"/>
                  <a:pt x="38521" y="27110"/>
                  <a:pt x="37641" y="25460"/>
                </a:cubicBezTo>
                <a:cubicBezTo>
                  <a:pt x="36266" y="22958"/>
                  <a:pt x="38603" y="21226"/>
                  <a:pt x="40033" y="18779"/>
                </a:cubicBezTo>
                <a:cubicBezTo>
                  <a:pt x="44129" y="11768"/>
                  <a:pt x="39318" y="3767"/>
                  <a:pt x="31262" y="1733"/>
                </a:cubicBezTo>
                <a:cubicBezTo>
                  <a:pt x="24471" y="0"/>
                  <a:pt x="17735" y="3520"/>
                  <a:pt x="15453" y="12565"/>
                </a:cubicBezTo>
                <a:cubicBezTo>
                  <a:pt x="14930" y="14627"/>
                  <a:pt x="14930" y="16799"/>
                  <a:pt x="15453" y="18862"/>
                </a:cubicBezTo>
                <a:lnTo>
                  <a:pt x="15453" y="18862"/>
                </a:lnTo>
                <a:cubicBezTo>
                  <a:pt x="16827" y="24635"/>
                  <a:pt x="13941" y="30217"/>
                  <a:pt x="9706" y="34341"/>
                </a:cubicBezTo>
                <a:cubicBezTo>
                  <a:pt x="9321" y="34671"/>
                  <a:pt x="8937" y="35028"/>
                  <a:pt x="8607" y="35358"/>
                </a:cubicBezTo>
                <a:lnTo>
                  <a:pt x="8552" y="35386"/>
                </a:lnTo>
                <a:lnTo>
                  <a:pt x="8552" y="35386"/>
                </a:lnTo>
                <a:cubicBezTo>
                  <a:pt x="1" y="44156"/>
                  <a:pt x="4153" y="58893"/>
                  <a:pt x="16030" y="61890"/>
                </a:cubicBezTo>
                <a:cubicBezTo>
                  <a:pt x="24361" y="64007"/>
                  <a:pt x="33104" y="59196"/>
                  <a:pt x="35194" y="5094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1"/>
          <p:cNvSpPr/>
          <p:nvPr/>
        </p:nvSpPr>
        <p:spPr>
          <a:xfrm rot="-4032480">
            <a:off x="7701212" y="161851"/>
            <a:ext cx="389775" cy="482485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/>
          <p:nvPr/>
        </p:nvSpPr>
        <p:spPr>
          <a:xfrm rot="10800000">
            <a:off x="6424661" y="4133045"/>
            <a:ext cx="2913611" cy="1203355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/>
          <p:nvPr/>
        </p:nvSpPr>
        <p:spPr>
          <a:xfrm rot="4499726">
            <a:off x="7855878" y="3996302"/>
            <a:ext cx="406474" cy="503204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 flipH="1">
            <a:off x="1047075" y="1631075"/>
            <a:ext cx="43770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title" idx="2"/>
          </p:nvPr>
        </p:nvSpPr>
        <p:spPr>
          <a:xfrm flipH="1">
            <a:off x="5805075" y="1632225"/>
            <a:ext cx="21324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 flipH="1">
            <a:off x="935475" y="3170975"/>
            <a:ext cx="44886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22"/>
          <p:cNvSpPr/>
          <p:nvPr/>
        </p:nvSpPr>
        <p:spPr>
          <a:xfrm>
            <a:off x="1548371" y="87765"/>
            <a:ext cx="380050" cy="342440"/>
          </a:xfrm>
          <a:custGeom>
            <a:avLst/>
            <a:gdLst/>
            <a:ahLst/>
            <a:cxnLst/>
            <a:rect l="l" t="t" r="r" b="b"/>
            <a:pathLst>
              <a:path w="12236" h="11026" extrusionOk="0">
                <a:moveTo>
                  <a:pt x="3630" y="9733"/>
                </a:moveTo>
                <a:lnTo>
                  <a:pt x="6380" y="10476"/>
                </a:lnTo>
                <a:cubicBezTo>
                  <a:pt x="7397" y="10750"/>
                  <a:pt x="8442" y="11025"/>
                  <a:pt x="9486" y="10833"/>
                </a:cubicBezTo>
                <a:cubicBezTo>
                  <a:pt x="10779" y="10531"/>
                  <a:pt x="11796" y="9486"/>
                  <a:pt x="12071" y="8166"/>
                </a:cubicBezTo>
                <a:cubicBezTo>
                  <a:pt x="12236" y="7121"/>
                  <a:pt x="11933" y="6049"/>
                  <a:pt x="11521" y="5087"/>
                </a:cubicBezTo>
                <a:cubicBezTo>
                  <a:pt x="10999" y="3712"/>
                  <a:pt x="10174" y="2502"/>
                  <a:pt x="9102" y="1512"/>
                </a:cubicBezTo>
                <a:cubicBezTo>
                  <a:pt x="8002" y="495"/>
                  <a:pt x="6572" y="0"/>
                  <a:pt x="5087" y="138"/>
                </a:cubicBezTo>
                <a:cubicBezTo>
                  <a:pt x="4015" y="275"/>
                  <a:pt x="3025" y="770"/>
                  <a:pt x="2228" y="1485"/>
                </a:cubicBezTo>
                <a:cubicBezTo>
                  <a:pt x="1073" y="2447"/>
                  <a:pt x="303" y="3794"/>
                  <a:pt x="138" y="5279"/>
                </a:cubicBezTo>
                <a:cubicBezTo>
                  <a:pt x="1" y="6764"/>
                  <a:pt x="661" y="8358"/>
                  <a:pt x="1953" y="9101"/>
                </a:cubicBezTo>
                <a:cubicBezTo>
                  <a:pt x="2475" y="9376"/>
                  <a:pt x="3053" y="9596"/>
                  <a:pt x="3630" y="97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/>
          <p:nvPr/>
        </p:nvSpPr>
        <p:spPr>
          <a:xfrm rot="-6300091">
            <a:off x="-169326" y="-433660"/>
            <a:ext cx="1709758" cy="2019622"/>
          </a:xfrm>
          <a:custGeom>
            <a:avLst/>
            <a:gdLst/>
            <a:ahLst/>
            <a:cxnLst/>
            <a:rect l="l" t="t" r="r" b="b"/>
            <a:pathLst>
              <a:path w="55045" h="65026" extrusionOk="0">
                <a:moveTo>
                  <a:pt x="16029" y="59334"/>
                </a:moveTo>
                <a:cubicBezTo>
                  <a:pt x="35496" y="51498"/>
                  <a:pt x="39647" y="65025"/>
                  <a:pt x="49270" y="56722"/>
                </a:cubicBezTo>
                <a:cubicBezTo>
                  <a:pt x="55044" y="51745"/>
                  <a:pt x="54219" y="45697"/>
                  <a:pt x="51580" y="41298"/>
                </a:cubicBezTo>
                <a:cubicBezTo>
                  <a:pt x="48171" y="35634"/>
                  <a:pt x="50975" y="27688"/>
                  <a:pt x="51607" y="25571"/>
                </a:cubicBezTo>
                <a:cubicBezTo>
                  <a:pt x="53147" y="20402"/>
                  <a:pt x="52460" y="9431"/>
                  <a:pt x="42452" y="5060"/>
                </a:cubicBezTo>
                <a:cubicBezTo>
                  <a:pt x="30876" y="1"/>
                  <a:pt x="22381" y="8717"/>
                  <a:pt x="19686" y="12346"/>
                </a:cubicBezTo>
                <a:cubicBezTo>
                  <a:pt x="16277" y="16937"/>
                  <a:pt x="15040" y="22876"/>
                  <a:pt x="14847" y="29118"/>
                </a:cubicBezTo>
                <a:cubicBezTo>
                  <a:pt x="14600" y="37476"/>
                  <a:pt x="8551" y="38631"/>
                  <a:pt x="4207" y="42920"/>
                </a:cubicBezTo>
                <a:cubicBezTo>
                  <a:pt x="0" y="47154"/>
                  <a:pt x="550" y="52433"/>
                  <a:pt x="2612" y="55265"/>
                </a:cubicBezTo>
                <a:cubicBezTo>
                  <a:pt x="5472" y="59224"/>
                  <a:pt x="11328" y="61231"/>
                  <a:pt x="16029" y="593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2"/>
          <p:cNvSpPr/>
          <p:nvPr/>
        </p:nvSpPr>
        <p:spPr>
          <a:xfrm rot="-5400000">
            <a:off x="-937136" y="3557920"/>
            <a:ext cx="2479865" cy="1024293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/>
          <p:nvPr/>
        </p:nvSpPr>
        <p:spPr>
          <a:xfrm rot="9899963">
            <a:off x="648413" y="4014082"/>
            <a:ext cx="354202" cy="438421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68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oo Tammudu 2"/>
              <a:buNone/>
              <a:defRPr sz="30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680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○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entus-my.sharepoint.com/personal/diet_aventus_nl/Documents/Documenten/Keuzedeel%20SPO/Lessen/Startcases%20ODD.docx?web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1467418" y="1143390"/>
            <a:ext cx="6400500" cy="14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l-NL" dirty="0"/>
              <a:t>ODD/CD</a:t>
            </a:r>
            <a:endParaRPr dirty="0"/>
          </a:p>
        </p:txBody>
      </p:sp>
      <p:sp>
        <p:nvSpPr>
          <p:cNvPr id="119" name="Google Shape;119;p1"/>
          <p:cNvSpPr txBox="1">
            <a:spLocks noGrp="1"/>
          </p:cNvSpPr>
          <p:nvPr>
            <p:ph type="subTitle" idx="1"/>
          </p:nvPr>
        </p:nvSpPr>
        <p:spPr>
          <a:xfrm>
            <a:off x="1467418" y="2365200"/>
            <a:ext cx="64005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/>
              <a:t>Keuzedeel: specialist passend onderwijs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20" name="Google Shape;120;p1" descr="Passend onderwijs - Onderwijsvernieuwers"/>
          <p:cNvPicPr preferRelativeResize="0"/>
          <p:nvPr/>
        </p:nvPicPr>
        <p:blipFill rotWithShape="1">
          <a:blip r:embed="rId3">
            <a:alphaModFix amt="71000"/>
          </a:blip>
          <a:srcRect/>
          <a:stretch/>
        </p:blipFill>
        <p:spPr>
          <a:xfrm>
            <a:off x="5293539" y="3693980"/>
            <a:ext cx="37052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953053" y="612848"/>
            <a:ext cx="768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-NL" dirty="0"/>
              <a:t>Wat kan je doen in de klas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580445" y="1489257"/>
            <a:ext cx="786384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/>
              <a:t>Relatie! (lange adem)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/>
              <a:t>Veel complimenten ( ook al is het lastig)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/>
              <a:t>Reële en duidelijke grenzen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/>
              <a:t>Vaste time-outplek </a:t>
            </a:r>
            <a:r>
              <a:rPr lang="nl-NL" dirty="0">
                <a:sym typeface="Wingdings" panose="05000000000000000000" pitchFamily="2" charset="2"/>
              </a:rPr>
              <a:t> zonder veel woorden/discussie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Voorkom verveling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Regelmatig het gesprek aangaan met alle partijen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Praat </a:t>
            </a:r>
            <a:r>
              <a:rPr lang="nl-NL" u="sng" dirty="0">
                <a:sym typeface="Wingdings" panose="05000000000000000000" pitchFamily="2" charset="2"/>
              </a:rPr>
              <a:t>met</a:t>
            </a:r>
            <a:r>
              <a:rPr lang="nl-NL" dirty="0">
                <a:sym typeface="Wingdings" panose="05000000000000000000" pitchFamily="2" charset="2"/>
              </a:rPr>
              <a:t> de leerling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Veilige plek in de klas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Veilig klimaat</a:t>
            </a:r>
            <a:endParaRPr lang="nl-NL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953053" y="612848"/>
            <a:ext cx="768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-NL" dirty="0"/>
              <a:t>Casus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580445" y="1489257"/>
            <a:ext cx="786384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839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289217" y="608548"/>
            <a:ext cx="768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dirty="0"/>
              <a:t>Communicatie en conflicten</a:t>
            </a:r>
            <a:endParaRPr dirty="0"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2"/>
          </p:nvPr>
        </p:nvSpPr>
        <p:spPr>
          <a:xfrm>
            <a:off x="480506" y="1337964"/>
            <a:ext cx="8162562" cy="26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/>
              <a:t>Overdenk je reacties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/>
              <a:t>Duidelijke grenzen, regels en consequenties (vooraf)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/>
              <a:t>Duidelijke boodschap </a:t>
            </a:r>
            <a:r>
              <a:rPr lang="nl-NL" sz="1400" dirty="0">
                <a:sym typeface="Wingdings" panose="05000000000000000000" pitchFamily="2" charset="2"/>
              </a:rPr>
              <a:t>bijv. nu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Eerst waarom dan pas wat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Niet door blijven gaan over een ‘fout’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Help met onder woorden brengen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Stopinstructie   gevolgen bij niet naleven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endParaRPr lang="nl-NL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289217" y="608548"/>
            <a:ext cx="768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dirty="0"/>
              <a:t>Communicatie en conflicten</a:t>
            </a:r>
            <a:endParaRPr dirty="0"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2"/>
          </p:nvPr>
        </p:nvSpPr>
        <p:spPr>
          <a:xfrm>
            <a:off x="480506" y="1337964"/>
            <a:ext cx="8162562" cy="26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r>
              <a:rPr lang="nl-NL" sz="1400" dirty="0">
                <a:sym typeface="Wingdings" panose="05000000000000000000" pitchFamily="2" charset="2"/>
              </a:rPr>
              <a:t>Twee voorbeelden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Probeer emotie te voorkomen (</a:t>
            </a:r>
            <a:r>
              <a:rPr lang="nl-NL" sz="1400" dirty="0" err="1">
                <a:sym typeface="Wingdings" panose="05000000000000000000" pitchFamily="2" charset="2"/>
              </a:rPr>
              <a:t>PvA</a:t>
            </a:r>
            <a:r>
              <a:rPr lang="nl-NL" sz="1400" dirty="0">
                <a:sym typeface="Wingdings" panose="05000000000000000000" pitchFamily="2" charset="2"/>
              </a:rPr>
              <a:t>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Later nabespreken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Wat zijn triggers?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Vermijd een voorval in de groep  zorg dat je controle houdt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r>
              <a:rPr lang="nl-NL" sz="1400" dirty="0">
                <a:sym typeface="Wingdings" panose="05000000000000000000" pitchFamily="2" charset="2"/>
              </a:rPr>
              <a:t>Time-out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endParaRPr lang="nl-NL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600"/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11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392689" y="478729"/>
            <a:ext cx="8358621" cy="8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sz="4000" dirty="0"/>
              <a:t>Gevolgen</a:t>
            </a:r>
            <a:endParaRPr sz="4000" dirty="0"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>
            <a:off x="532877" y="1595748"/>
            <a:ext cx="7402525" cy="319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r>
              <a:rPr lang="nl-NL" dirty="0"/>
              <a:t>Meestal niet aardig gevonden (scherp op pestgedrag)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r>
              <a:rPr lang="nl-NL" dirty="0"/>
              <a:t>Ten onrechte schuld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endParaRPr lang="nl-NL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r>
              <a:rPr lang="nl-NL" dirty="0"/>
              <a:t>Invloed op de groep (relatie en gesprek)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endParaRPr lang="nl-NL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r>
              <a:rPr lang="nl-NL" dirty="0"/>
              <a:t>Twijfel aan eigen kunnen (docent)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r>
              <a:rPr lang="nl-NL" dirty="0"/>
              <a:t>Emotie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endParaRPr lang="nl-NL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bin"/>
              <a:buChar char="-"/>
            </a:pPr>
            <a:r>
              <a:rPr lang="nl-NL" dirty="0"/>
              <a:t>Ouders hebben voortdurende strijd met omgeving</a:t>
            </a:r>
            <a:br>
              <a:rPr lang="nl-NL" dirty="0"/>
            </a:br>
            <a:r>
              <a:rPr lang="nl-NL" dirty="0"/>
              <a:t>(probeer positief in te steken)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 flipH="1">
            <a:off x="2043484" y="680254"/>
            <a:ext cx="5636182" cy="74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-NL" dirty="0"/>
              <a:t>Beroepsopdracht 1</a:t>
            </a:r>
            <a:endParaRPr dirty="0"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 flipH="1">
            <a:off x="1895623" y="1905842"/>
            <a:ext cx="4488600" cy="299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/>
          </a:p>
        </p:txBody>
      </p:sp>
      <p:sp>
        <p:nvSpPr>
          <p:cNvPr id="192" name="Google Shape;192;p10" descr="Zie Menu: Nieuws !"/>
          <p:cNvSpPr/>
          <p:nvPr/>
        </p:nvSpPr>
        <p:spPr>
          <a:xfrm>
            <a:off x="4419600" y="2419350"/>
            <a:ext cx="1481738" cy="148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711606" y="509977"/>
            <a:ext cx="768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dirty="0"/>
              <a:t>Terugblik</a:t>
            </a:r>
            <a:endParaRPr dirty="0"/>
          </a:p>
        </p:txBody>
      </p:sp>
      <p:sp>
        <p:nvSpPr>
          <p:cNvPr id="134" name="Google Shape;134;p2"/>
          <p:cNvSpPr/>
          <p:nvPr/>
        </p:nvSpPr>
        <p:spPr>
          <a:xfrm>
            <a:off x="6999216" y="-192524"/>
            <a:ext cx="2309143" cy="953703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 rot="-6300124">
            <a:off x="7876007" y="615370"/>
            <a:ext cx="251542" cy="311389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 rot="1406445" flipH="1">
            <a:off x="122924" y="-156314"/>
            <a:ext cx="707857" cy="764820"/>
          </a:xfrm>
          <a:custGeom>
            <a:avLst/>
            <a:gdLst/>
            <a:ahLst/>
            <a:cxnLst/>
            <a:rect l="l" t="t" r="r" b="b"/>
            <a:pathLst>
              <a:path w="31427" h="33956" extrusionOk="0">
                <a:moveTo>
                  <a:pt x="7561" y="6021"/>
                </a:moveTo>
                <a:cubicBezTo>
                  <a:pt x="4014" y="10806"/>
                  <a:pt x="0" y="24580"/>
                  <a:pt x="12153" y="33956"/>
                </a:cubicBezTo>
                <a:lnTo>
                  <a:pt x="12153" y="33956"/>
                </a:lnTo>
                <a:cubicBezTo>
                  <a:pt x="12840" y="29557"/>
                  <a:pt x="16442" y="26505"/>
                  <a:pt x="20566" y="24828"/>
                </a:cubicBezTo>
                <a:cubicBezTo>
                  <a:pt x="20923" y="24718"/>
                  <a:pt x="21281" y="24580"/>
                  <a:pt x="21638" y="24443"/>
                </a:cubicBezTo>
                <a:lnTo>
                  <a:pt x="21666" y="24443"/>
                </a:lnTo>
                <a:lnTo>
                  <a:pt x="21666" y="24443"/>
                </a:lnTo>
                <a:cubicBezTo>
                  <a:pt x="30134" y="20759"/>
                  <a:pt x="31426" y="9321"/>
                  <a:pt x="24003" y="3849"/>
                </a:cubicBezTo>
                <a:cubicBezTo>
                  <a:pt x="18806" y="0"/>
                  <a:pt x="11355" y="853"/>
                  <a:pt x="7561" y="60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 rot="9899897">
            <a:off x="64936" y="403991"/>
            <a:ext cx="210902" cy="261080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5B9C6E0-86E4-4D56-B875-0582A3CB5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3695" y="1270993"/>
            <a:ext cx="6568239" cy="2466119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Introductie</a:t>
            </a:r>
          </a:p>
          <a:p>
            <a:pPr>
              <a:buFontTx/>
              <a:buChar char="-"/>
            </a:pPr>
            <a:r>
              <a:rPr lang="nl-NL" dirty="0"/>
              <a:t>Gedragsproblemen in de klas</a:t>
            </a:r>
          </a:p>
          <a:p>
            <a:pPr>
              <a:buFontTx/>
              <a:buChar char="-"/>
            </a:pPr>
            <a:r>
              <a:rPr lang="nl-NL" dirty="0"/>
              <a:t>ADHD</a:t>
            </a:r>
          </a:p>
          <a:p>
            <a:pPr>
              <a:buFontTx/>
              <a:buChar char="-"/>
            </a:pPr>
            <a:r>
              <a:rPr lang="nl-NL" dirty="0"/>
              <a:t>ADD</a:t>
            </a:r>
            <a:br>
              <a:rPr lang="nl-NL" dirty="0"/>
            </a:br>
            <a:endParaRPr lang="nl-NL" dirty="0"/>
          </a:p>
          <a:p>
            <a:pPr marL="127000" indent="0"/>
            <a:r>
              <a:rPr lang="nl-NL" dirty="0"/>
              <a:t>Wat is je bijgebleven?</a:t>
            </a:r>
          </a:p>
          <a:p>
            <a:pPr marL="127000" indent="0"/>
            <a:endParaRPr lang="nl-NL" dirty="0"/>
          </a:p>
          <a:p>
            <a:pPr marL="127000" indent="0"/>
            <a:r>
              <a:rPr lang="nl-NL" dirty="0"/>
              <a:t>Wat is belangrijk?</a:t>
            </a:r>
          </a:p>
          <a:p>
            <a:pPr marL="127000" indent="0"/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953695" y="256180"/>
            <a:ext cx="1943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dirty="0"/>
              <a:t>Doel</a:t>
            </a:r>
            <a:endParaRPr dirty="0"/>
          </a:p>
        </p:txBody>
      </p:sp>
      <p:sp>
        <p:nvSpPr>
          <p:cNvPr id="134" name="Google Shape;134;p2"/>
          <p:cNvSpPr/>
          <p:nvPr/>
        </p:nvSpPr>
        <p:spPr>
          <a:xfrm>
            <a:off x="6999216" y="-192524"/>
            <a:ext cx="2309143" cy="953703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 rot="-6300124">
            <a:off x="7876007" y="615370"/>
            <a:ext cx="251542" cy="311389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 rot="1406445" flipH="1">
            <a:off x="122924" y="-156314"/>
            <a:ext cx="707857" cy="764820"/>
          </a:xfrm>
          <a:custGeom>
            <a:avLst/>
            <a:gdLst/>
            <a:ahLst/>
            <a:cxnLst/>
            <a:rect l="l" t="t" r="r" b="b"/>
            <a:pathLst>
              <a:path w="31427" h="33956" extrusionOk="0">
                <a:moveTo>
                  <a:pt x="7561" y="6021"/>
                </a:moveTo>
                <a:cubicBezTo>
                  <a:pt x="4014" y="10806"/>
                  <a:pt x="0" y="24580"/>
                  <a:pt x="12153" y="33956"/>
                </a:cubicBezTo>
                <a:lnTo>
                  <a:pt x="12153" y="33956"/>
                </a:lnTo>
                <a:cubicBezTo>
                  <a:pt x="12840" y="29557"/>
                  <a:pt x="16442" y="26505"/>
                  <a:pt x="20566" y="24828"/>
                </a:cubicBezTo>
                <a:cubicBezTo>
                  <a:pt x="20923" y="24718"/>
                  <a:pt x="21281" y="24580"/>
                  <a:pt x="21638" y="24443"/>
                </a:cubicBezTo>
                <a:lnTo>
                  <a:pt x="21666" y="24443"/>
                </a:lnTo>
                <a:lnTo>
                  <a:pt x="21666" y="24443"/>
                </a:lnTo>
                <a:cubicBezTo>
                  <a:pt x="30134" y="20759"/>
                  <a:pt x="31426" y="9321"/>
                  <a:pt x="24003" y="3849"/>
                </a:cubicBezTo>
                <a:cubicBezTo>
                  <a:pt x="18806" y="0"/>
                  <a:pt x="11355" y="853"/>
                  <a:pt x="7561" y="60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 rot="9899897">
            <a:off x="64936" y="403991"/>
            <a:ext cx="210902" cy="261080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5B9C6E0-86E4-4D56-B875-0582A3CB5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888" y="1512721"/>
            <a:ext cx="7680900" cy="1386825"/>
          </a:xfrm>
        </p:spPr>
        <p:txBody>
          <a:bodyPr/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ODD is en wat CD is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kenmerken van ODD en CD zijn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je kunt doen in de groep of met het kind</a:t>
            </a:r>
          </a:p>
          <a:p>
            <a:endParaRPr lang="nl-NL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2642527F-77E6-40D7-8B08-E9C2ADBA150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953695" y="817780"/>
            <a:ext cx="6620589" cy="529200"/>
          </a:xfrm>
        </p:spPr>
        <p:txBody>
          <a:bodyPr/>
          <a:lstStyle/>
          <a:p>
            <a:r>
              <a:rPr lang="nl-NL" dirty="0"/>
              <a:t>Aan het eind van deze workshop weet je:</a:t>
            </a:r>
          </a:p>
        </p:txBody>
      </p:sp>
      <p:sp>
        <p:nvSpPr>
          <p:cNvPr id="9" name="Ondertitel 7">
            <a:extLst>
              <a:ext uri="{FF2B5EF4-FFF2-40B4-BE49-F238E27FC236}">
                <a16:creationId xmlns:a16="http://schemas.microsoft.com/office/drawing/2014/main" id="{6DFDE921-D4C6-42ED-AE18-68215B44F552}"/>
              </a:ext>
            </a:extLst>
          </p:cNvPr>
          <p:cNvSpPr txBox="1">
            <a:spLocks/>
          </p:cNvSpPr>
          <p:nvPr/>
        </p:nvSpPr>
        <p:spPr>
          <a:xfrm>
            <a:off x="473204" y="2938895"/>
            <a:ext cx="8670796" cy="138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rgbClr val="191919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loo Tammudu 2"/>
              <a:buNone/>
              <a:defRPr sz="2400" b="1" i="0" u="none" strike="noStrike" cap="none">
                <a:solidFill>
                  <a:schemeClr val="dk1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r>
              <a:rPr lang="nl-NL" dirty="0"/>
              <a:t>Leervraag: wat houdt ODD/CD in, wat zijn de kenmerken en wat kan jij doen?</a:t>
            </a:r>
          </a:p>
        </p:txBody>
      </p:sp>
    </p:spTree>
    <p:extLst>
      <p:ext uri="{BB962C8B-B14F-4D97-AF65-F5344CB8AC3E}">
        <p14:creationId xmlns:p14="http://schemas.microsoft.com/office/powerpoint/2010/main" val="331304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711606" y="509977"/>
            <a:ext cx="768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dirty="0"/>
              <a:t>Agenda</a:t>
            </a:r>
            <a:endParaRPr dirty="0"/>
          </a:p>
        </p:txBody>
      </p:sp>
      <p:sp>
        <p:nvSpPr>
          <p:cNvPr id="134" name="Google Shape;134;p2"/>
          <p:cNvSpPr/>
          <p:nvPr/>
        </p:nvSpPr>
        <p:spPr>
          <a:xfrm>
            <a:off x="6999216" y="-192524"/>
            <a:ext cx="2309143" cy="953703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 rot="-6300124">
            <a:off x="7876007" y="615370"/>
            <a:ext cx="251542" cy="311389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 rot="1406445" flipH="1">
            <a:off x="122924" y="-156314"/>
            <a:ext cx="707857" cy="764820"/>
          </a:xfrm>
          <a:custGeom>
            <a:avLst/>
            <a:gdLst/>
            <a:ahLst/>
            <a:cxnLst/>
            <a:rect l="l" t="t" r="r" b="b"/>
            <a:pathLst>
              <a:path w="31427" h="33956" extrusionOk="0">
                <a:moveTo>
                  <a:pt x="7561" y="6021"/>
                </a:moveTo>
                <a:cubicBezTo>
                  <a:pt x="4014" y="10806"/>
                  <a:pt x="0" y="24580"/>
                  <a:pt x="12153" y="33956"/>
                </a:cubicBezTo>
                <a:lnTo>
                  <a:pt x="12153" y="33956"/>
                </a:lnTo>
                <a:cubicBezTo>
                  <a:pt x="12840" y="29557"/>
                  <a:pt x="16442" y="26505"/>
                  <a:pt x="20566" y="24828"/>
                </a:cubicBezTo>
                <a:cubicBezTo>
                  <a:pt x="20923" y="24718"/>
                  <a:pt x="21281" y="24580"/>
                  <a:pt x="21638" y="24443"/>
                </a:cubicBezTo>
                <a:lnTo>
                  <a:pt x="21666" y="24443"/>
                </a:lnTo>
                <a:lnTo>
                  <a:pt x="21666" y="24443"/>
                </a:lnTo>
                <a:cubicBezTo>
                  <a:pt x="30134" y="20759"/>
                  <a:pt x="31426" y="9321"/>
                  <a:pt x="24003" y="3849"/>
                </a:cubicBezTo>
                <a:cubicBezTo>
                  <a:pt x="18806" y="0"/>
                  <a:pt x="11355" y="853"/>
                  <a:pt x="7561" y="60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 rot="9899897">
            <a:off x="64936" y="403991"/>
            <a:ext cx="210902" cy="261080"/>
          </a:xfrm>
          <a:custGeom>
            <a:avLst/>
            <a:gdLst/>
            <a:ahLst/>
            <a:cxnLst/>
            <a:rect l="l" t="t" r="r" b="b"/>
            <a:pathLst>
              <a:path w="9129" h="11301" extrusionOk="0">
                <a:moveTo>
                  <a:pt x="28" y="4317"/>
                </a:moveTo>
                <a:lnTo>
                  <a:pt x="28" y="6847"/>
                </a:lnTo>
                <a:cubicBezTo>
                  <a:pt x="28" y="7809"/>
                  <a:pt x="28" y="8771"/>
                  <a:pt x="468" y="9624"/>
                </a:cubicBezTo>
                <a:cubicBezTo>
                  <a:pt x="1045" y="10668"/>
                  <a:pt x="2200" y="11301"/>
                  <a:pt x="3409" y="11218"/>
                </a:cubicBezTo>
                <a:cubicBezTo>
                  <a:pt x="4344" y="11136"/>
                  <a:pt x="5169" y="10586"/>
                  <a:pt x="5939" y="10009"/>
                </a:cubicBezTo>
                <a:cubicBezTo>
                  <a:pt x="6984" y="9239"/>
                  <a:pt x="7836" y="8221"/>
                  <a:pt x="8441" y="7039"/>
                </a:cubicBezTo>
                <a:cubicBezTo>
                  <a:pt x="9046" y="5857"/>
                  <a:pt x="9128" y="4482"/>
                  <a:pt x="8661" y="3245"/>
                </a:cubicBezTo>
                <a:cubicBezTo>
                  <a:pt x="8276" y="2365"/>
                  <a:pt x="7616" y="1595"/>
                  <a:pt x="6791" y="1100"/>
                </a:cubicBezTo>
                <a:cubicBezTo>
                  <a:pt x="5691" y="303"/>
                  <a:pt x="4344" y="1"/>
                  <a:pt x="3024" y="193"/>
                </a:cubicBezTo>
                <a:cubicBezTo>
                  <a:pt x="1677" y="413"/>
                  <a:pt x="577" y="1375"/>
                  <a:pt x="165" y="2695"/>
                </a:cubicBezTo>
                <a:cubicBezTo>
                  <a:pt x="28" y="3218"/>
                  <a:pt x="0" y="3767"/>
                  <a:pt x="28" y="43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5B9C6E0-86E4-4D56-B875-0582A3CB5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887" y="1182618"/>
            <a:ext cx="7680900" cy="3630779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Voorkennis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Kenm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erken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Risicofactoren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Kenmerken van CD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 kun je doen in de klas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Communicatie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 en conflicten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Gevolgen</a:t>
            </a: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 het werk 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met beroepsopdracht 1</a:t>
            </a:r>
            <a:endParaRPr lang="nl-NL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88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914221" y="611923"/>
            <a:ext cx="768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-NL" dirty="0"/>
              <a:t>Voorkennis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1137037" y="1352177"/>
            <a:ext cx="6637434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nl-NL" dirty="0"/>
              <a:t>Cases uit de praktijk!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nl-NL" dirty="0">
                <a:hlinkClick r:id="rId3"/>
              </a:rPr>
              <a:t>Startcases ODD</a:t>
            </a:r>
            <a:endParaRPr lang="nl-NL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 idx="2"/>
          </p:nvPr>
        </p:nvSpPr>
        <p:spPr>
          <a:xfrm>
            <a:off x="2183024" y="337500"/>
            <a:ext cx="5505885" cy="95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Kenmerken ODD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Google Shape;149;p4"/>
          <p:cNvSpPr txBox="1">
            <a:spLocks noGrp="1"/>
          </p:cNvSpPr>
          <p:nvPr>
            <p:ph type="subTitle" idx="1"/>
          </p:nvPr>
        </p:nvSpPr>
        <p:spPr>
          <a:xfrm>
            <a:off x="736333" y="1399432"/>
            <a:ext cx="6952577" cy="291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32D567E-A5D2-425B-8DCB-51C0CE14377D}"/>
              </a:ext>
            </a:extLst>
          </p:cNvPr>
          <p:cNvSpPr txBox="1"/>
          <p:nvPr/>
        </p:nvSpPr>
        <p:spPr>
          <a:xfrm>
            <a:off x="1979875" y="1168841"/>
            <a:ext cx="66313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Drie groepen met gedragingen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Dwars en uitdagend gedrag</a:t>
            </a:r>
          </a:p>
          <a:p>
            <a:r>
              <a:rPr lang="nl-NL" dirty="0"/>
              <a:t>Gehoorzamen is moeilijk</a:t>
            </a:r>
          </a:p>
          <a:p>
            <a:r>
              <a:rPr lang="nl-NL" dirty="0"/>
              <a:t>Lekker niet doen wat volwassene vraagt</a:t>
            </a:r>
          </a:p>
          <a:p>
            <a:r>
              <a:rPr lang="nl-NL" dirty="0"/>
              <a:t>Veel ruzie en discussie</a:t>
            </a:r>
          </a:p>
          <a:p>
            <a:r>
              <a:rPr lang="nl-NL" dirty="0"/>
              <a:t>Expres ergeren</a:t>
            </a:r>
          </a:p>
          <a:p>
            <a:r>
              <a:rPr lang="nl-NL" dirty="0"/>
              <a:t>Moeilijk te corrigeren </a:t>
            </a:r>
            <a:r>
              <a:rPr lang="nl-NL" dirty="0">
                <a:sym typeface="Wingdings" panose="05000000000000000000" pitchFamily="2" charset="2"/>
              </a:rPr>
              <a:t> anderen hebben het gedaan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Boos en prikkelbaar gedrag </a:t>
            </a:r>
          </a:p>
          <a:p>
            <a:r>
              <a:rPr lang="nl-NL" dirty="0"/>
              <a:t>Snel ergeren aan anderen, snel boos en gefrustreerd</a:t>
            </a:r>
            <a:br>
              <a:rPr lang="nl-NL" dirty="0"/>
            </a:br>
            <a:r>
              <a:rPr lang="nl-NL" dirty="0"/>
              <a:t>Het moet nu </a:t>
            </a:r>
            <a:r>
              <a:rPr lang="nl-NL" dirty="0">
                <a:sym typeface="Wingdings" panose="05000000000000000000" pitchFamily="2" charset="2"/>
              </a:rPr>
              <a:t> iedereen uit de weg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0070C0"/>
                </a:solidFill>
              </a:rPr>
              <a:t>Wraakzuchtig gedrag</a:t>
            </a:r>
          </a:p>
          <a:p>
            <a:r>
              <a:rPr lang="nl-NL" dirty="0"/>
              <a:t>Terugpakken</a:t>
            </a:r>
          </a:p>
          <a:p>
            <a:r>
              <a:rPr lang="nl-NL" dirty="0"/>
              <a:t>Kan lange tijd overheen gaan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 idx="2"/>
          </p:nvPr>
        </p:nvSpPr>
        <p:spPr>
          <a:xfrm>
            <a:off x="2183024" y="337500"/>
            <a:ext cx="5505885" cy="95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Kenmerken ODD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Google Shape;149;p4"/>
          <p:cNvSpPr txBox="1">
            <a:spLocks noGrp="1"/>
          </p:cNvSpPr>
          <p:nvPr>
            <p:ph type="subTitle" idx="1"/>
          </p:nvPr>
        </p:nvSpPr>
        <p:spPr>
          <a:xfrm>
            <a:off x="736333" y="1399432"/>
            <a:ext cx="6952577" cy="291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32D567E-A5D2-425B-8DCB-51C0CE14377D}"/>
              </a:ext>
            </a:extLst>
          </p:cNvPr>
          <p:cNvSpPr txBox="1"/>
          <p:nvPr/>
        </p:nvSpPr>
        <p:spPr>
          <a:xfrm>
            <a:off x="1455090" y="1399432"/>
            <a:ext cx="6631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Groepsdruk vaak geen invloed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Puberteit nog schepje er bovenop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Ernstige problemen, ten minste 6 maanden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Gedrag tegen alle autoriteitsfiguren of relatieprobleem?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Vaststelling door psychiater of </a:t>
            </a:r>
            <a:br>
              <a:rPr lang="nl-NL" dirty="0"/>
            </a:br>
            <a:r>
              <a:rPr lang="nl-NL" dirty="0"/>
              <a:t>gecertificeerd psycholoog of orthopedagoog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72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 rot="-10655343">
            <a:off x="-318827" y="-839999"/>
            <a:ext cx="4067677" cy="1679997"/>
          </a:xfrm>
          <a:custGeom>
            <a:avLst/>
            <a:gdLst/>
            <a:ahLst/>
            <a:cxnLst/>
            <a:rect l="l" t="t" r="r" b="b"/>
            <a:pathLst>
              <a:path w="78223" h="32307" extrusionOk="0">
                <a:moveTo>
                  <a:pt x="67307" y="27578"/>
                </a:moveTo>
                <a:cubicBezTo>
                  <a:pt x="69177" y="24608"/>
                  <a:pt x="69149" y="20512"/>
                  <a:pt x="71266" y="17735"/>
                </a:cubicBezTo>
                <a:cubicBezTo>
                  <a:pt x="72833" y="15700"/>
                  <a:pt x="75390" y="14600"/>
                  <a:pt x="76600" y="12291"/>
                </a:cubicBezTo>
                <a:cubicBezTo>
                  <a:pt x="78222" y="9129"/>
                  <a:pt x="76435" y="4922"/>
                  <a:pt x="73603" y="2998"/>
                </a:cubicBezTo>
                <a:cubicBezTo>
                  <a:pt x="70771" y="1046"/>
                  <a:pt x="67225" y="798"/>
                  <a:pt x="63870" y="661"/>
                </a:cubicBezTo>
                <a:cubicBezTo>
                  <a:pt x="45669" y="1"/>
                  <a:pt x="27495" y="1650"/>
                  <a:pt x="9349" y="3328"/>
                </a:cubicBezTo>
                <a:cubicBezTo>
                  <a:pt x="6022" y="3630"/>
                  <a:pt x="2090" y="4372"/>
                  <a:pt x="770" y="7672"/>
                </a:cubicBezTo>
                <a:cubicBezTo>
                  <a:pt x="1" y="9651"/>
                  <a:pt x="495" y="11961"/>
                  <a:pt x="1320" y="13913"/>
                </a:cubicBezTo>
                <a:cubicBezTo>
                  <a:pt x="4317" y="21089"/>
                  <a:pt x="11878" y="25763"/>
                  <a:pt x="19164" y="24883"/>
                </a:cubicBezTo>
                <a:cubicBezTo>
                  <a:pt x="24168" y="24306"/>
                  <a:pt x="28870" y="21391"/>
                  <a:pt x="33901" y="21556"/>
                </a:cubicBezTo>
                <a:cubicBezTo>
                  <a:pt x="37998" y="21666"/>
                  <a:pt x="41765" y="23783"/>
                  <a:pt x="45284" y="25983"/>
                </a:cubicBezTo>
                <a:cubicBezTo>
                  <a:pt x="48803" y="28210"/>
                  <a:pt x="52350" y="30630"/>
                  <a:pt x="56337" y="31482"/>
                </a:cubicBezTo>
                <a:cubicBezTo>
                  <a:pt x="60351" y="32307"/>
                  <a:pt x="65025" y="31207"/>
                  <a:pt x="67307" y="275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1715011" y="985962"/>
            <a:ext cx="4722900" cy="69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nl-NL" dirty="0"/>
              <a:t>Risicofactoren</a:t>
            </a:r>
            <a:endParaRPr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E7DBDF0-EA08-4420-B7BC-E26400A2F3FD}"/>
              </a:ext>
            </a:extLst>
          </p:cNvPr>
          <p:cNvSpPr txBox="1"/>
          <p:nvPr/>
        </p:nvSpPr>
        <p:spPr>
          <a:xfrm>
            <a:off x="723569" y="1534602"/>
            <a:ext cx="75616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Minder goed werkende executieve functies (regelen van impulsen en emoties)</a:t>
            </a:r>
          </a:p>
          <a:p>
            <a:pPr marL="285750" indent="-285750">
              <a:buFontTx/>
              <a:buChar char="-"/>
            </a:pPr>
            <a:r>
              <a:rPr lang="nl-NL" dirty="0"/>
              <a:t>Temperament</a:t>
            </a:r>
          </a:p>
          <a:p>
            <a:pPr marL="285750" indent="-285750">
              <a:buFontTx/>
              <a:buChar char="-"/>
            </a:pPr>
            <a:r>
              <a:rPr lang="nl-NL" dirty="0"/>
              <a:t>Minder cortisol (stresshormoon) </a:t>
            </a:r>
            <a:r>
              <a:rPr lang="nl-NL" dirty="0">
                <a:sym typeface="Wingdings" panose="05000000000000000000" pitchFamily="2" charset="2"/>
              </a:rPr>
              <a:t> minder angstig, minder onder indruk van straf</a:t>
            </a:r>
          </a:p>
          <a:p>
            <a:pPr marL="285750" indent="-28575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Serotonine lager ( invloed op stemming, slaap, emotie, seksuele act. en eetlust) </a:t>
            </a: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Leesstoornis, taalstoornis, zwakke verbale begaafdheid </a:t>
            </a:r>
          </a:p>
          <a:p>
            <a:pPr marL="285750" indent="-28575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Persoonlijkheid</a:t>
            </a:r>
          </a:p>
          <a:p>
            <a:pPr marL="285750" indent="-285750"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Omgeving / gezin</a:t>
            </a:r>
          </a:p>
          <a:p>
            <a:pPr marL="285750" indent="-285750"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Elke risicofactor kan mogelijk tot problemen leiden  positieve tegenhanger = beschermende factor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509463" y="173832"/>
            <a:ext cx="691455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-NL" sz="3600" dirty="0"/>
              <a:t>Kenmerken CD</a:t>
            </a:r>
            <a:endParaRPr sz="3600" dirty="0"/>
          </a:p>
        </p:txBody>
      </p:sp>
      <p:sp>
        <p:nvSpPr>
          <p:cNvPr id="163" name="Google Shape;163;p6"/>
          <p:cNvSpPr txBox="1">
            <a:spLocks noGrp="1"/>
          </p:cNvSpPr>
          <p:nvPr>
            <p:ph type="subTitle" idx="1"/>
          </p:nvPr>
        </p:nvSpPr>
        <p:spPr>
          <a:xfrm>
            <a:off x="755374" y="818899"/>
            <a:ext cx="8388626" cy="364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1400" dirty="0"/>
              <a:t> Over het algemeen meer grensoverschrijdend dan bij ODD.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1400" dirty="0"/>
              <a:t>Minder empathie, nauwelijks schuldgevoel.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nl-NL" sz="18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Char char="-"/>
            </a:pPr>
            <a:r>
              <a:rPr lang="nl-NL" sz="1400" b="1" dirty="0"/>
              <a:t>Agressie tegen mens of dier</a:t>
            </a:r>
            <a:br>
              <a:rPr lang="nl-NL" sz="1400" dirty="0"/>
            </a:br>
            <a:r>
              <a:rPr lang="nl-NL" sz="1400" dirty="0"/>
              <a:t>pesten, bedreigen, intimidatie, aanzetten tot vechten, mishandelen, wapens gebruiken, stelen, dwingen tot seksueel contact</a:t>
            </a:r>
            <a:br>
              <a:rPr lang="nl-NL" sz="1400" dirty="0"/>
            </a:br>
            <a:endParaRPr lang="nl-NL" sz="1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Char char="-"/>
            </a:pPr>
            <a:r>
              <a:rPr lang="nl-NL" sz="1400" b="1" dirty="0"/>
              <a:t>Schenden van eigendommen anderen</a:t>
            </a:r>
            <a:br>
              <a:rPr lang="nl-NL" sz="1400" dirty="0"/>
            </a:br>
            <a:r>
              <a:rPr lang="nl-NL" sz="1400" dirty="0"/>
              <a:t>brandstichting, vernielen van spullen</a:t>
            </a:r>
            <a:br>
              <a:rPr lang="nl-NL" sz="1400" dirty="0"/>
            </a:br>
            <a:endParaRPr lang="nl-NL" sz="1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Char char="-"/>
            </a:pPr>
            <a:r>
              <a:rPr lang="nl-NL" sz="1400" b="1" dirty="0"/>
              <a:t>Onbetrouwbaar gedrag / diefstal</a:t>
            </a:r>
            <a:br>
              <a:rPr lang="nl-NL" sz="1400" dirty="0"/>
            </a:br>
            <a:r>
              <a:rPr lang="nl-NL" sz="1400" dirty="0"/>
              <a:t>stelen, inbreken, liegen</a:t>
            </a:r>
            <a:br>
              <a:rPr lang="nl-NL" sz="1400" dirty="0"/>
            </a:br>
            <a:endParaRPr lang="nl-NL" sz="1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Tx/>
              <a:buChar char="-"/>
            </a:pPr>
            <a:r>
              <a:rPr lang="nl-NL" sz="1400" b="1" dirty="0"/>
              <a:t>Ernstige overtreding regels</a:t>
            </a:r>
            <a:br>
              <a:rPr lang="nl-NL" sz="1400" dirty="0"/>
            </a:br>
            <a:r>
              <a:rPr lang="nl-NL" sz="1400" dirty="0"/>
              <a:t>‘s nachts van huis blijven, weglopen (langere tijd), regelmatig spijbelen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rlage für Marketing mit Wellen von Slidesgo">
  <a:themeElements>
    <a:clrScheme name="Simple Light">
      <a:dk1>
        <a:srgbClr val="000000"/>
      </a:dk1>
      <a:lt1>
        <a:srgbClr val="FFFEF1"/>
      </a:lt1>
      <a:dk2>
        <a:srgbClr val="CADA7E"/>
      </a:dk2>
      <a:lt2>
        <a:srgbClr val="B7D1A5"/>
      </a:lt2>
      <a:accent1>
        <a:srgbClr val="F19C79"/>
      </a:accent1>
      <a:accent2>
        <a:srgbClr val="A44A3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542</Words>
  <Application>Microsoft Office PowerPoint</Application>
  <PresentationFormat>Diavoorstelling (16:9)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Baloo Tammudu 2</vt:lpstr>
      <vt:lpstr>Calibri</vt:lpstr>
      <vt:lpstr>Arial</vt:lpstr>
      <vt:lpstr>Cabin</vt:lpstr>
      <vt:lpstr>Vorlage für Marketing mit Wellen von Slidesgo</vt:lpstr>
      <vt:lpstr>ODD/CD</vt:lpstr>
      <vt:lpstr>Terugblik</vt:lpstr>
      <vt:lpstr>Doel</vt:lpstr>
      <vt:lpstr>Agenda</vt:lpstr>
      <vt:lpstr>Voorkennis </vt:lpstr>
      <vt:lpstr>Kenmerken ODD</vt:lpstr>
      <vt:lpstr>Kenmerken ODD</vt:lpstr>
      <vt:lpstr>Risicofactoren</vt:lpstr>
      <vt:lpstr>Kenmerken CD</vt:lpstr>
      <vt:lpstr>Wat kan je doen in de klas </vt:lpstr>
      <vt:lpstr>Casus </vt:lpstr>
      <vt:lpstr>Communicatie en conflicten</vt:lpstr>
      <vt:lpstr>Communicatie en conflicten</vt:lpstr>
      <vt:lpstr>Gevolgen</vt:lpstr>
      <vt:lpstr>Beroepsopdracht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</dc:title>
  <dc:creator>Loran Ressing</dc:creator>
  <cp:lastModifiedBy>Terry Dieperink</cp:lastModifiedBy>
  <cp:revision>2</cp:revision>
  <dcterms:modified xsi:type="dcterms:W3CDTF">2022-04-08T09:22:37Z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0x010100A39271FBD1B655478556AC9690AF30DC</vt:lpwstr>
  </property>
</Properties>
</file>